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93" r:id="rId4"/>
  </p:sldMasterIdLst>
  <p:notesMasterIdLst>
    <p:notesMasterId r:id="rId15"/>
  </p:notesMasterIdLst>
  <p:handoutMasterIdLst>
    <p:handoutMasterId r:id="rId16"/>
  </p:handoutMasterIdLst>
  <p:sldIdLst>
    <p:sldId id="907" r:id="rId5"/>
    <p:sldId id="900" r:id="rId6"/>
    <p:sldId id="898" r:id="rId7"/>
    <p:sldId id="901" r:id="rId8"/>
    <p:sldId id="890" r:id="rId9"/>
    <p:sldId id="891" r:id="rId10"/>
    <p:sldId id="892" r:id="rId11"/>
    <p:sldId id="885" r:id="rId12"/>
    <p:sldId id="886" r:id="rId13"/>
    <p:sldId id="681" r:id="rId1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nnifer L. Kerns" initials="JLK" lastIdx="25" clrIdx="0"/>
  <p:cmAuthor id="2" name="Bora Cobanoglu" initials="BC" lastIdx="1" clrIdx="1"/>
  <p:cmAuthor id="3" name="Jennifer Kerns" initials="JK" lastIdx="4" clrIdx="2"/>
  <p:cmAuthor id="4" name=" " initials="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2D3E50"/>
    <a:srgbClr val="37812D"/>
    <a:srgbClr val="246385"/>
    <a:srgbClr val="99CCFF"/>
    <a:srgbClr val="000000"/>
    <a:srgbClr val="80D5D5"/>
    <a:srgbClr val="297FA4"/>
    <a:srgbClr val="626D74"/>
    <a:srgbClr val="27303C"/>
    <a:srgbClr val="28DA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01" autoAdjust="0"/>
    <p:restoredTop sz="83827" autoAdjust="0"/>
  </p:normalViewPr>
  <p:slideViewPr>
    <p:cSldViewPr snapToGrid="0">
      <p:cViewPr varScale="1">
        <p:scale>
          <a:sx n="153" d="100"/>
          <a:sy n="153" d="100"/>
        </p:scale>
        <p:origin x="1048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an FAIZAL" userId="S::defaizal@microsoft.com::36db1fde-c46c-4680-a8fc-45c428844a5e" providerId="AD" clId="Web-{B6C0E767-BCEF-A98F-0669-27F3545D36D1}"/>
    <pc:docChg chg="delSld modSld">
      <pc:chgData name="Dean FAIZAL" userId="S::defaizal@microsoft.com::36db1fde-c46c-4680-a8fc-45c428844a5e" providerId="AD" clId="Web-{B6C0E767-BCEF-A98F-0669-27F3545D36D1}" dt="2019-07-18T16:28:25.236" v="7"/>
      <pc:docMkLst>
        <pc:docMk/>
      </pc:docMkLst>
      <pc:sldChg chg="delCm">
        <pc:chgData name="Dean FAIZAL" userId="S::defaizal@microsoft.com::36db1fde-c46c-4680-a8fc-45c428844a5e" providerId="AD" clId="Web-{B6C0E767-BCEF-A98F-0669-27F3545D36D1}" dt="2019-07-18T16:28:25.236" v="7"/>
        <pc:sldMkLst>
          <pc:docMk/>
          <pc:sldMk cId="2352744746" sldId="900"/>
        </pc:sldMkLst>
      </pc:sldChg>
      <pc:sldChg chg="delSp">
        <pc:chgData name="Dean FAIZAL" userId="S::defaizal@microsoft.com::36db1fde-c46c-4680-a8fc-45c428844a5e" providerId="AD" clId="Web-{B6C0E767-BCEF-A98F-0669-27F3545D36D1}" dt="2019-07-18T16:28:00.939" v="5"/>
        <pc:sldMkLst>
          <pc:docMk/>
          <pc:sldMk cId="364557053" sldId="906"/>
        </pc:sldMkLst>
        <pc:grpChg chg="del">
          <ac:chgData name="Dean FAIZAL" userId="S::defaizal@microsoft.com::36db1fde-c46c-4680-a8fc-45c428844a5e" providerId="AD" clId="Web-{B6C0E767-BCEF-A98F-0669-27F3545D36D1}" dt="2019-07-18T16:28:00.939" v="5"/>
          <ac:grpSpMkLst>
            <pc:docMk/>
            <pc:sldMk cId="364557053" sldId="906"/>
            <ac:grpSpMk id="4" creationId="{00000000-0000-0000-0000-000000000000}"/>
          </ac:grpSpMkLst>
        </pc:grpChg>
        <pc:grpChg chg="del">
          <ac:chgData name="Dean FAIZAL" userId="S::defaizal@microsoft.com::36db1fde-c46c-4680-a8fc-45c428844a5e" providerId="AD" clId="Web-{B6C0E767-BCEF-A98F-0669-27F3545D36D1}" dt="2019-07-18T16:28:00.267" v="4"/>
          <ac:grpSpMkLst>
            <pc:docMk/>
            <pc:sldMk cId="364557053" sldId="906"/>
            <ac:grpSpMk id="7" creationId="{00000000-0000-0000-0000-000000000000}"/>
          </ac:grpSpMkLst>
        </pc:grpChg>
        <pc:grpChg chg="del">
          <ac:chgData name="Dean FAIZAL" userId="S::defaizal@microsoft.com::36db1fde-c46c-4680-a8fc-45c428844a5e" providerId="AD" clId="Web-{B6C0E767-BCEF-A98F-0669-27F3545D36D1}" dt="2019-07-18T16:27:52.845" v="0"/>
          <ac:grpSpMkLst>
            <pc:docMk/>
            <pc:sldMk cId="364557053" sldId="906"/>
            <ac:grpSpMk id="10" creationId="{00000000-0000-0000-0000-000000000000}"/>
          </ac:grpSpMkLst>
        </pc:grpChg>
        <pc:grpChg chg="del">
          <ac:chgData name="Dean FAIZAL" userId="S::defaizal@microsoft.com::36db1fde-c46c-4680-a8fc-45c428844a5e" providerId="AD" clId="Web-{B6C0E767-BCEF-A98F-0669-27F3545D36D1}" dt="2019-07-18T16:27:53.423" v="1"/>
          <ac:grpSpMkLst>
            <pc:docMk/>
            <pc:sldMk cId="364557053" sldId="906"/>
            <ac:grpSpMk id="13" creationId="{00000000-0000-0000-0000-000000000000}"/>
          </ac:grpSpMkLst>
        </pc:grpChg>
        <pc:grpChg chg="del">
          <ac:chgData name="Dean FAIZAL" userId="S::defaizal@microsoft.com::36db1fde-c46c-4680-a8fc-45c428844a5e" providerId="AD" clId="Web-{B6C0E767-BCEF-A98F-0669-27F3545D36D1}" dt="2019-07-18T16:27:57.736" v="2"/>
          <ac:grpSpMkLst>
            <pc:docMk/>
            <pc:sldMk cId="364557053" sldId="906"/>
            <ac:grpSpMk id="16" creationId="{00000000-0000-0000-0000-000000000000}"/>
          </ac:grpSpMkLst>
        </pc:grpChg>
        <pc:grpChg chg="del">
          <ac:chgData name="Dean FAIZAL" userId="S::defaizal@microsoft.com::36db1fde-c46c-4680-a8fc-45c428844a5e" providerId="AD" clId="Web-{B6C0E767-BCEF-A98F-0669-27F3545D36D1}" dt="2019-07-18T16:27:59.798" v="3"/>
          <ac:grpSpMkLst>
            <pc:docMk/>
            <pc:sldMk cId="364557053" sldId="906"/>
            <ac:grpSpMk id="23" creationId="{1051D082-505D-448A-A55E-E15F1089E2D1}"/>
          </ac:grpSpMkLst>
        </pc:grpChg>
      </pc:sldChg>
      <pc:sldChg chg="del">
        <pc:chgData name="Dean FAIZAL" userId="S::defaizal@microsoft.com::36db1fde-c46c-4680-a8fc-45c428844a5e" providerId="AD" clId="Web-{B6C0E767-BCEF-A98F-0669-27F3545D36D1}" dt="2019-07-18T16:28:16.283" v="6"/>
        <pc:sldMkLst>
          <pc:docMk/>
          <pc:sldMk cId="1502531878" sldId="91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11C473-BEA0-1441-8055-AFEE970C93AE}" type="datetime1">
              <a:rPr lang="en-US" smtClean="0"/>
              <a:t>8/1/19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127F87-B4F9-D04D-B9EB-B0143401C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D1E5C4-ACE4-304F-A870-F5774C1727DE}" type="datetime1">
              <a:rPr lang="en-US" smtClean="0"/>
              <a:t>8/1/19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D7D81-D864-B349-9FB4-613ED1F9D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D7D81-D864-B349-9FB4-613ED1F9D7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41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D7D81-D864-B349-9FB4-613ED1F9D7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206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idea is get an understanding of how well you know the underlying platforms, and how fast you find answers to problems/issues you might not know how to address.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http://ullibility.net/wp-content/uploads/2014/09/xamagon-e1423564314550-300x270.png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D7D81-D864-B349-9FB4-613ED1F9D7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840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g-01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0961"/>
            <a:ext cx="9198376" cy="518716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82043" y="2955579"/>
            <a:ext cx="5234601" cy="1314450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BFBFBF"/>
                </a:solidFill>
                <a:latin typeface="+mn-lt"/>
                <a:cs typeface="Helvetica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subtitle style</a:t>
            </a:r>
          </a:p>
        </p:txBody>
      </p:sp>
      <p:pic>
        <p:nvPicPr>
          <p:cNvPr id="13" name="Picture 12" descr="logo for slid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0202" y="1993251"/>
            <a:ext cx="4760299" cy="110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rmAutofit/>
          </a:bodyPr>
          <a:lstStyle>
            <a:lvl1pPr algn="l">
              <a:defRPr sz="2800" b="0" i="0">
                <a:solidFill>
                  <a:srgbClr val="3C90D1"/>
                </a:solidFill>
                <a:latin typeface="+mn-lt"/>
                <a:cs typeface="Helvetica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200" y="682306"/>
            <a:ext cx="8229600" cy="0"/>
          </a:xfrm>
          <a:prstGeom prst="line">
            <a:avLst/>
          </a:prstGeom>
          <a:ln>
            <a:solidFill>
              <a:srgbClr val="B7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04242"/>
            <a:ext cx="8229600" cy="3299039"/>
          </a:xfrm>
        </p:spPr>
        <p:txBody>
          <a:bodyPr numCol="1" spcCol="0"/>
          <a:lstStyle>
            <a:lvl1pPr marL="342900" indent="-342900">
              <a:lnSpc>
                <a:spcPct val="110000"/>
              </a:lnSpc>
              <a:buSzPct val="138000"/>
              <a:buFont typeface="Wingdings" charset="2"/>
              <a:buChar char="§"/>
              <a:defRPr sz="2400" b="0" i="0">
                <a:solidFill>
                  <a:srgbClr val="6C6C6C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pic>
        <p:nvPicPr>
          <p:cNvPr id="13" name="Picture 12" descr="dark logo for slid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0302" y="4827747"/>
            <a:ext cx="941832" cy="21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744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10" name="Picture 9" descr="evlove bg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756" y="0"/>
            <a:ext cx="9200575" cy="5188403"/>
          </a:xfrm>
          <a:prstGeom prst="rect">
            <a:avLst/>
          </a:prstGeom>
        </p:spPr>
      </p:pic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1553043"/>
            <a:ext cx="8459657" cy="1993618"/>
          </a:xfrm>
        </p:spPr>
        <p:txBody>
          <a:bodyPr>
            <a:noAutofit/>
          </a:bodyPr>
          <a:lstStyle>
            <a:lvl1pPr marL="0" indent="0" algn="l">
              <a:buNone/>
              <a:defRPr sz="6000" b="0" i="0">
                <a:solidFill>
                  <a:srgbClr val="BFBFBF"/>
                </a:solidFill>
                <a:latin typeface="Helvetica Light"/>
                <a:cs typeface="Helvetica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7" name="Picture 6" descr="drak blue b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6650"/>
            <a:ext cx="9158217" cy="5239920"/>
          </a:xfrm>
          <a:prstGeom prst="rect">
            <a:avLst/>
          </a:prstGeom>
        </p:spPr>
      </p:pic>
      <p:pic>
        <p:nvPicPr>
          <p:cNvPr id="9" name="Picture 8" descr="slide footer 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4968" y="4827747"/>
            <a:ext cx="941832" cy="21336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457200" y="4938297"/>
            <a:ext cx="7142394" cy="0"/>
          </a:xfrm>
          <a:prstGeom prst="line">
            <a:avLst/>
          </a:prstGeom>
          <a:ln>
            <a:solidFill>
              <a:srgbClr val="B7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rmAutofit/>
          </a:bodyPr>
          <a:lstStyle>
            <a:lvl1pPr algn="l">
              <a:defRPr sz="2800" b="0" i="0">
                <a:solidFill>
                  <a:srgbClr val="F3F5FF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57200" y="682306"/>
            <a:ext cx="8229600" cy="0"/>
          </a:xfrm>
          <a:prstGeom prst="line">
            <a:avLst/>
          </a:prstGeom>
          <a:ln>
            <a:solidFill>
              <a:srgbClr val="B7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004242"/>
            <a:ext cx="8229600" cy="3299039"/>
          </a:xfrm>
        </p:spPr>
        <p:txBody>
          <a:bodyPr numCol="1" spcCol="0"/>
          <a:lstStyle>
            <a:lvl1pPr marL="0" indent="0">
              <a:lnSpc>
                <a:spcPct val="110000"/>
              </a:lnSpc>
              <a:buSzPct val="138000"/>
              <a:buFontTx/>
              <a:buNone/>
              <a:defRPr sz="2400" b="0" i="0">
                <a:solidFill>
                  <a:srgbClr val="B7B7B7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7" name="Picture 6" descr="drak blue b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6650"/>
            <a:ext cx="9158217" cy="5239920"/>
          </a:xfrm>
          <a:prstGeom prst="rect">
            <a:avLst/>
          </a:prstGeom>
        </p:spPr>
      </p:pic>
      <p:pic>
        <p:nvPicPr>
          <p:cNvPr id="9" name="Picture 8" descr="slide footer 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4968" y="4827747"/>
            <a:ext cx="941832" cy="21336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rmAutofit/>
          </a:bodyPr>
          <a:lstStyle>
            <a:lvl1pPr algn="l">
              <a:defRPr sz="2800" b="0" i="0">
                <a:solidFill>
                  <a:srgbClr val="F3F5FF"/>
                </a:solidFill>
                <a:latin typeface="+mn-lt"/>
                <a:cs typeface="Helvetica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57200" y="682306"/>
            <a:ext cx="8229600" cy="0"/>
          </a:xfrm>
          <a:prstGeom prst="line">
            <a:avLst/>
          </a:prstGeom>
          <a:ln>
            <a:solidFill>
              <a:srgbClr val="B7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004242"/>
            <a:ext cx="8229600" cy="3299039"/>
          </a:xfrm>
        </p:spPr>
        <p:txBody>
          <a:bodyPr numCol="1" spcCol="0"/>
          <a:lstStyle>
            <a:lvl1pPr marL="0" indent="0">
              <a:lnSpc>
                <a:spcPct val="110000"/>
              </a:lnSpc>
              <a:buSzPct val="138000"/>
              <a:buFontTx/>
              <a:buNone/>
              <a:defRPr sz="2400" b="0" i="0">
                <a:solidFill>
                  <a:srgbClr val="B7B7B7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009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rmAutofit/>
          </a:bodyPr>
          <a:lstStyle>
            <a:lvl1pPr algn="l">
              <a:defRPr sz="2800" b="0" i="0">
                <a:solidFill>
                  <a:srgbClr val="3C90D1"/>
                </a:solidFill>
                <a:latin typeface="+mn-lt"/>
                <a:cs typeface="Helvetica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200" y="682306"/>
            <a:ext cx="8229600" cy="0"/>
          </a:xfrm>
          <a:prstGeom prst="line">
            <a:avLst/>
          </a:prstGeom>
          <a:ln>
            <a:solidFill>
              <a:srgbClr val="B7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04242"/>
            <a:ext cx="8229600" cy="3299039"/>
          </a:xfrm>
        </p:spPr>
        <p:txBody>
          <a:bodyPr numCol="1" spcCol="0"/>
          <a:lstStyle>
            <a:lvl1pPr marL="342900" indent="-342900">
              <a:lnSpc>
                <a:spcPct val="110000"/>
              </a:lnSpc>
              <a:buSzPct val="138000"/>
              <a:buFont typeface="Wingdings" charset="2"/>
              <a:buChar char="§"/>
              <a:defRPr sz="2400" b="0" i="0">
                <a:solidFill>
                  <a:srgbClr val="6C6C6C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cxnSp>
        <p:nvCxnSpPr>
          <p:cNvPr id="41" name="Straight Connector 40"/>
          <p:cNvCxnSpPr/>
          <p:nvPr userDrawn="1"/>
        </p:nvCxnSpPr>
        <p:spPr>
          <a:xfrm>
            <a:off x="1463640" y="4919807"/>
            <a:ext cx="6155263" cy="20493"/>
          </a:xfrm>
          <a:prstGeom prst="line">
            <a:avLst/>
          </a:prstGeom>
          <a:ln w="6350" cmpd="sng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dark logo for slid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4968" y="4827747"/>
            <a:ext cx="941832" cy="21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099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ak blue b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" y="690546"/>
            <a:ext cx="9158217" cy="4465654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rmAutofit/>
          </a:bodyPr>
          <a:lstStyle>
            <a:lvl1pPr algn="l">
              <a:defRPr sz="2800" b="0" i="0">
                <a:solidFill>
                  <a:srgbClr val="3C90D1"/>
                </a:solidFill>
                <a:latin typeface="+mn-lt"/>
                <a:cs typeface="Helvetica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04242"/>
            <a:ext cx="8229600" cy="3299039"/>
          </a:xfrm>
        </p:spPr>
        <p:txBody>
          <a:bodyPr numCol="1" spcCol="0"/>
          <a:lstStyle>
            <a:lvl1pPr marL="342900" indent="-342900">
              <a:lnSpc>
                <a:spcPct val="110000"/>
              </a:lnSpc>
              <a:buSzPct val="138000"/>
              <a:buFont typeface="Wingdings" charset="2"/>
              <a:buChar char="§"/>
              <a:defRPr sz="2400" b="0" i="0">
                <a:solidFill>
                  <a:srgbClr val="6C6C6C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pic>
        <p:nvPicPr>
          <p:cNvPr id="14" name="Picture 13" descr="slide footer 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4968" y="4827747"/>
            <a:ext cx="941832" cy="213360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1468974" y="4919807"/>
            <a:ext cx="6155263" cy="20493"/>
          </a:xfrm>
          <a:prstGeom prst="line">
            <a:avLst/>
          </a:prstGeom>
          <a:ln w="6350" cmpd="sng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03724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ak blue b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867" y="-57150"/>
            <a:ext cx="9158217" cy="5328616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rmAutofit/>
          </a:bodyPr>
          <a:lstStyle>
            <a:lvl1pPr algn="l">
              <a:defRPr sz="2800" b="0" i="0">
                <a:solidFill>
                  <a:srgbClr val="3C90D1"/>
                </a:solidFill>
                <a:latin typeface="Helvetica Light"/>
                <a:cs typeface="Helvetica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04242"/>
            <a:ext cx="8229600" cy="3299039"/>
          </a:xfrm>
        </p:spPr>
        <p:txBody>
          <a:bodyPr numCol="1" spcCol="0"/>
          <a:lstStyle>
            <a:lvl1pPr marL="342900" indent="-342900">
              <a:lnSpc>
                <a:spcPct val="110000"/>
              </a:lnSpc>
              <a:buSzPct val="138000"/>
              <a:buFont typeface="Wingdings" charset="2"/>
              <a:buChar char="§"/>
              <a:defRPr sz="2400" b="0" i="0">
                <a:solidFill>
                  <a:srgbClr val="6C6C6C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pic>
        <p:nvPicPr>
          <p:cNvPr id="14" name="Picture 13" descr="slide footer 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4968" y="4827747"/>
            <a:ext cx="941832" cy="213360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1468974" y="4919807"/>
            <a:ext cx="6155263" cy="20493"/>
          </a:xfrm>
          <a:prstGeom prst="line">
            <a:avLst/>
          </a:prstGeom>
          <a:ln w="6350" cmpd="sng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4010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ak blue b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" y="-110937"/>
            <a:ext cx="9158217" cy="5328616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Autofit/>
          </a:bodyPr>
          <a:lstStyle>
            <a:lvl1pPr algn="l">
              <a:defRPr sz="2400" b="0" i="0">
                <a:solidFill>
                  <a:srgbClr val="FFFFFF"/>
                </a:solidFill>
                <a:latin typeface="+mn-lt"/>
                <a:cs typeface="Helvetica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04242"/>
            <a:ext cx="8229600" cy="3299039"/>
          </a:xfrm>
        </p:spPr>
        <p:txBody>
          <a:bodyPr numCol="1" spcCol="0"/>
          <a:lstStyle>
            <a:lvl1pPr marL="342900" indent="-342900">
              <a:lnSpc>
                <a:spcPct val="110000"/>
              </a:lnSpc>
              <a:buSzPct val="138000"/>
              <a:buFont typeface="Wingdings" charset="2"/>
              <a:buChar char="§"/>
              <a:defRPr sz="2400" b="0" i="0">
                <a:solidFill>
                  <a:srgbClr val="6C6C6C"/>
                </a:solidFill>
                <a:latin typeface="+mn-lt"/>
                <a:cs typeface="Helvetica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457200" y="720406"/>
            <a:ext cx="8229600" cy="0"/>
          </a:xfrm>
          <a:prstGeom prst="line">
            <a:avLst/>
          </a:prstGeom>
          <a:ln>
            <a:solidFill>
              <a:srgbClr val="B7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5430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g-01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9198376" cy="5187163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rmAutofit/>
          </a:bodyPr>
          <a:lstStyle>
            <a:lvl1pPr algn="l">
              <a:defRPr sz="2800" b="0" i="0">
                <a:solidFill>
                  <a:srgbClr val="3C90D1"/>
                </a:solidFill>
                <a:latin typeface="+mn-lt"/>
                <a:cs typeface="Helvetica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slide footer 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4968" y="4827747"/>
            <a:ext cx="941832" cy="213360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1468974" y="4919807"/>
            <a:ext cx="6155263" cy="20493"/>
          </a:xfrm>
          <a:prstGeom prst="line">
            <a:avLst/>
          </a:prstGeom>
          <a:ln w="6350" cmpd="sng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9215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rmAutofit/>
          </a:bodyPr>
          <a:lstStyle>
            <a:lvl1pPr algn="l">
              <a:defRPr sz="2800" b="0" i="0">
                <a:solidFill>
                  <a:srgbClr val="002060"/>
                </a:solidFill>
                <a:latin typeface="+mn-lt"/>
                <a:cs typeface="Helvetica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004242"/>
            <a:ext cx="8229600" cy="3299039"/>
          </a:xfrm>
        </p:spPr>
        <p:txBody>
          <a:bodyPr numCol="1" spcCol="0"/>
          <a:lstStyle>
            <a:lvl1pPr marL="342900" indent="-342900">
              <a:lnSpc>
                <a:spcPct val="110000"/>
              </a:lnSpc>
              <a:buSzPct val="100000"/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  <a:lvl2pPr>
              <a:defRPr sz="2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8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6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  <a:p>
            <a:pPr lvl="3"/>
            <a:endParaRPr lang="en-US"/>
          </a:p>
          <a:p>
            <a:pPr lvl="2"/>
            <a:endParaRPr lang="en-US"/>
          </a:p>
          <a:p>
            <a:pPr lvl="3"/>
            <a:endParaRPr lang="en-US"/>
          </a:p>
          <a:p>
            <a:pPr lvl="0"/>
            <a:endParaRPr lang="en-US"/>
          </a:p>
        </p:txBody>
      </p:sp>
      <p:cxnSp>
        <p:nvCxnSpPr>
          <p:cNvPr id="41" name="Straight Connector 40"/>
          <p:cNvCxnSpPr/>
          <p:nvPr userDrawn="1"/>
        </p:nvCxnSpPr>
        <p:spPr>
          <a:xfrm>
            <a:off x="1519774" y="4919807"/>
            <a:ext cx="6155263" cy="20493"/>
          </a:xfrm>
          <a:prstGeom prst="line">
            <a:avLst/>
          </a:prstGeom>
          <a:ln w="6350" cmpd="sng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dark logo for slid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4968" y="4827747"/>
            <a:ext cx="941832" cy="21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39188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Content footer log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8945"/>
            <a:ext cx="8229600" cy="395264"/>
          </a:xfrm>
        </p:spPr>
        <p:txBody>
          <a:bodyPr>
            <a:noAutofit/>
          </a:bodyPr>
          <a:lstStyle>
            <a:lvl1pPr algn="l">
              <a:defRPr sz="2400" b="0" i="0">
                <a:solidFill>
                  <a:srgbClr val="3C90D1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92095"/>
            <a:ext cx="8229600" cy="3299039"/>
          </a:xfrm>
        </p:spPr>
        <p:txBody>
          <a:bodyPr numCol="1" spcCol="0"/>
          <a:lstStyle>
            <a:lvl1pPr marL="285750" indent="-285750">
              <a:buSzPct val="110000"/>
              <a:buFont typeface="Wingdings" charset="2"/>
              <a:buChar char="§"/>
              <a:defRPr sz="1400" b="0" i="0">
                <a:solidFill>
                  <a:srgbClr val="6C6C6C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720406"/>
            <a:ext cx="8229600" cy="0"/>
          </a:xfrm>
          <a:prstGeom prst="line">
            <a:avLst/>
          </a:prstGeom>
          <a:ln>
            <a:solidFill>
              <a:srgbClr val="B7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457200" y="4767263"/>
            <a:ext cx="7142394" cy="0"/>
          </a:xfrm>
          <a:prstGeom prst="line">
            <a:avLst/>
          </a:prstGeom>
          <a:ln>
            <a:solidFill>
              <a:srgbClr val="9B9B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200" y="4643532"/>
            <a:ext cx="990600" cy="245842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50800" y="19685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ak blue b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867" y="-6349"/>
            <a:ext cx="9158217" cy="5214316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rmAutofit/>
          </a:bodyPr>
          <a:lstStyle>
            <a:lvl1pPr algn="l">
              <a:defRPr sz="2800" b="0" i="0">
                <a:solidFill>
                  <a:srgbClr val="3C90D1"/>
                </a:solidFill>
                <a:latin typeface="+mn-lt"/>
                <a:cs typeface="Helvetica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04242"/>
            <a:ext cx="8229600" cy="3299039"/>
          </a:xfrm>
        </p:spPr>
        <p:txBody>
          <a:bodyPr numCol="1" spcCol="0"/>
          <a:lstStyle>
            <a:lvl1pPr marL="342900" indent="-342900">
              <a:lnSpc>
                <a:spcPct val="110000"/>
              </a:lnSpc>
              <a:buSzPct val="138000"/>
              <a:buFont typeface="Wingdings" charset="2"/>
              <a:buChar char="§"/>
              <a:defRPr sz="2400" b="0" i="0">
                <a:solidFill>
                  <a:srgbClr val="6C6C6C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4040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rmAutofit/>
          </a:bodyPr>
          <a:lstStyle>
            <a:lvl1pPr algn="l">
              <a:defRPr sz="2800" b="0" i="0">
                <a:solidFill>
                  <a:srgbClr val="3C90D1"/>
                </a:solidFill>
                <a:latin typeface="+mn-lt"/>
                <a:cs typeface="Helvetica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04242"/>
            <a:ext cx="8229600" cy="3299039"/>
          </a:xfrm>
        </p:spPr>
        <p:txBody>
          <a:bodyPr numCol="1" spcCol="0"/>
          <a:lstStyle>
            <a:lvl1pPr marL="342900" indent="-342900">
              <a:lnSpc>
                <a:spcPct val="110000"/>
              </a:lnSpc>
              <a:buSzPct val="138000"/>
              <a:buFont typeface="Wingdings" charset="2"/>
              <a:buChar char="§"/>
              <a:defRPr sz="2400" b="0" i="0">
                <a:solidFill>
                  <a:srgbClr val="6C6C6C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314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rmAutofit/>
          </a:bodyPr>
          <a:lstStyle>
            <a:lvl1pPr algn="l">
              <a:defRPr sz="2800" b="0" i="0">
                <a:solidFill>
                  <a:srgbClr val="3C90D1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200" y="682306"/>
            <a:ext cx="8229600" cy="0"/>
          </a:xfrm>
          <a:prstGeom prst="line">
            <a:avLst/>
          </a:prstGeom>
          <a:ln>
            <a:solidFill>
              <a:srgbClr val="B7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04242"/>
            <a:ext cx="8229600" cy="3299039"/>
          </a:xfrm>
        </p:spPr>
        <p:txBody>
          <a:bodyPr numCol="1" spcCol="0"/>
          <a:lstStyle>
            <a:lvl1pPr marL="342900" indent="-342900">
              <a:lnSpc>
                <a:spcPct val="110000"/>
              </a:lnSpc>
              <a:buSzPct val="110000"/>
              <a:buFont typeface="Wingdings" charset="2"/>
              <a:buChar char="§"/>
              <a:defRPr sz="2400" b="0" i="0">
                <a:solidFill>
                  <a:srgbClr val="6C6C6C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-2243667" y="-161713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69710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04242"/>
            <a:ext cx="8229600" cy="3299039"/>
          </a:xfrm>
        </p:spPr>
        <p:txBody>
          <a:bodyPr numCol="1" spcCol="0">
            <a:normAutofit/>
          </a:bodyPr>
          <a:lstStyle>
            <a:lvl1pPr marL="342900" indent="-342900">
              <a:lnSpc>
                <a:spcPct val="110000"/>
              </a:lnSpc>
              <a:buSzPct val="110000"/>
              <a:buFont typeface="Wingdings" charset="2"/>
              <a:buChar char="§"/>
              <a:defRPr sz="1400" b="0" i="0">
                <a:solidFill>
                  <a:srgbClr val="6C6C6C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57200" y="4767263"/>
            <a:ext cx="7142394" cy="0"/>
          </a:xfrm>
          <a:prstGeom prst="line">
            <a:avLst/>
          </a:prstGeom>
          <a:ln>
            <a:solidFill>
              <a:srgbClr val="9B9B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200" y="4643532"/>
            <a:ext cx="990600" cy="245842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238945"/>
            <a:ext cx="8229600" cy="395264"/>
          </a:xfrm>
        </p:spPr>
        <p:txBody>
          <a:bodyPr>
            <a:noAutofit/>
          </a:bodyPr>
          <a:lstStyle>
            <a:lvl1pPr algn="l">
              <a:defRPr sz="2400" b="0" i="0">
                <a:solidFill>
                  <a:srgbClr val="3C90D1"/>
                </a:solidFill>
                <a:latin typeface="+mn-lt"/>
                <a:cs typeface="Helvetica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57200" y="720406"/>
            <a:ext cx="8229600" cy="0"/>
          </a:xfrm>
          <a:prstGeom prst="line">
            <a:avLst/>
          </a:prstGeom>
          <a:ln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6441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707470" y="1004242"/>
            <a:ext cx="3979333" cy="3299039"/>
          </a:xfr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SzPct val="110000"/>
              <a:buFontTx/>
              <a:buNone/>
              <a:defRPr sz="1800" b="0" i="0">
                <a:solidFill>
                  <a:srgbClr val="032B4E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-2243667" y="-161713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38945"/>
            <a:ext cx="8229600" cy="395264"/>
          </a:xfrm>
        </p:spPr>
        <p:txBody>
          <a:bodyPr>
            <a:noAutofit/>
          </a:bodyPr>
          <a:lstStyle>
            <a:lvl1pPr algn="l">
              <a:defRPr sz="2400" b="0" i="0">
                <a:solidFill>
                  <a:srgbClr val="3C90D1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8372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04242"/>
            <a:ext cx="8229600" cy="3299039"/>
          </a:xfrm>
        </p:spPr>
        <p:txBody>
          <a:bodyPr numCol="1" spcCol="0">
            <a:normAutofit/>
          </a:bodyPr>
          <a:lstStyle>
            <a:lvl1pPr marL="342900" indent="-342900">
              <a:lnSpc>
                <a:spcPct val="110000"/>
              </a:lnSpc>
              <a:buSzPct val="110000"/>
              <a:buFontTx/>
              <a:buBlip>
                <a:blip r:embed="rId2"/>
              </a:buBlip>
              <a:defRPr sz="1400" b="0" i="0">
                <a:solidFill>
                  <a:srgbClr val="6C6C6C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57200" y="4767263"/>
            <a:ext cx="7142394" cy="0"/>
          </a:xfrm>
          <a:prstGeom prst="line">
            <a:avLst/>
          </a:prstGeom>
          <a:ln>
            <a:solidFill>
              <a:srgbClr val="9B9B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200" y="4643532"/>
            <a:ext cx="990600" cy="245842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238945"/>
            <a:ext cx="8229600" cy="395264"/>
          </a:xfrm>
        </p:spPr>
        <p:txBody>
          <a:bodyPr>
            <a:noAutofit/>
          </a:bodyPr>
          <a:lstStyle>
            <a:lvl1pPr algn="l">
              <a:defRPr sz="2400" b="0" i="0">
                <a:solidFill>
                  <a:srgbClr val="3C90D1"/>
                </a:solidFill>
                <a:latin typeface="+mn-lt"/>
                <a:cs typeface="Helvetica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57200" y="720406"/>
            <a:ext cx="8229600" cy="0"/>
          </a:xfrm>
          <a:prstGeom prst="line">
            <a:avLst/>
          </a:prstGeom>
          <a:ln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1510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707470" y="1004242"/>
            <a:ext cx="3979333" cy="3299039"/>
          </a:xfr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SzPct val="110000"/>
              <a:buFontTx/>
              <a:buNone/>
              <a:defRPr sz="1800" b="0" i="0">
                <a:solidFill>
                  <a:srgbClr val="032B4E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-2243667" y="-161713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38945"/>
            <a:ext cx="8229600" cy="395264"/>
          </a:xfrm>
        </p:spPr>
        <p:txBody>
          <a:bodyPr>
            <a:noAutofit/>
          </a:bodyPr>
          <a:lstStyle>
            <a:lvl1pPr algn="l">
              <a:defRPr sz="2400" b="0" i="0">
                <a:solidFill>
                  <a:srgbClr val="3C90D1"/>
                </a:solidFill>
                <a:latin typeface="+mn-lt"/>
                <a:cs typeface="Calibri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57200" y="720406"/>
            <a:ext cx="8229600" cy="0"/>
          </a:xfrm>
          <a:prstGeom prst="line">
            <a:avLst/>
          </a:prstGeom>
          <a:ln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7533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04242"/>
            <a:ext cx="8229600" cy="3299039"/>
          </a:xfrm>
        </p:spPr>
        <p:txBody>
          <a:bodyPr numCol="1" spcCol="0">
            <a:normAutofit/>
          </a:bodyPr>
          <a:lstStyle>
            <a:lvl1pPr marL="342900" indent="-342900">
              <a:lnSpc>
                <a:spcPct val="110000"/>
              </a:lnSpc>
              <a:buSzPct val="110000"/>
              <a:buFont typeface="Wingdings" charset="2"/>
              <a:buChar char="§"/>
              <a:defRPr sz="1400" b="0" i="0">
                <a:solidFill>
                  <a:srgbClr val="6C6C6C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57200" y="4767263"/>
            <a:ext cx="7142394" cy="0"/>
          </a:xfrm>
          <a:prstGeom prst="line">
            <a:avLst/>
          </a:prstGeom>
          <a:ln>
            <a:solidFill>
              <a:srgbClr val="9B9B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200" y="4643532"/>
            <a:ext cx="990600" cy="245842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238945"/>
            <a:ext cx="8229600" cy="395264"/>
          </a:xfrm>
        </p:spPr>
        <p:txBody>
          <a:bodyPr>
            <a:noAutofit/>
          </a:bodyPr>
          <a:lstStyle>
            <a:lvl1pPr algn="l">
              <a:defRPr sz="2400" b="0" i="0">
                <a:solidFill>
                  <a:srgbClr val="3C90D1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57200" y="720406"/>
            <a:ext cx="8229600" cy="0"/>
          </a:xfrm>
          <a:prstGeom prst="line">
            <a:avLst/>
          </a:prstGeom>
          <a:ln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313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35338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250405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Autofit/>
          </a:bodyPr>
          <a:lstStyle>
            <a:lvl1pPr algn="l">
              <a:defRPr sz="2400" b="0" i="0">
                <a:solidFill>
                  <a:srgbClr val="3C90D1"/>
                </a:solidFill>
                <a:latin typeface="+mn-lt"/>
                <a:cs typeface="Calibri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74527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g-01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0961"/>
            <a:ext cx="9198376" cy="518716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82043" y="2955579"/>
            <a:ext cx="5234601" cy="1314450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BFBFBF"/>
                </a:solidFill>
                <a:latin typeface="+mn-lt"/>
                <a:cs typeface="Helvetica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subtitle style</a:t>
            </a:r>
          </a:p>
        </p:txBody>
      </p:sp>
      <p:pic>
        <p:nvPicPr>
          <p:cNvPr id="13" name="Picture 12" descr="logo for slid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0202" y="1993251"/>
            <a:ext cx="4760299" cy="110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Autofit/>
          </a:bodyPr>
          <a:lstStyle>
            <a:lvl1pPr algn="l">
              <a:defRPr sz="2400" b="0" i="0">
                <a:solidFill>
                  <a:srgbClr val="3C90D1"/>
                </a:solidFill>
                <a:latin typeface="+mn-lt"/>
                <a:cs typeface="Calibri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74527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368800" y="1004242"/>
            <a:ext cx="4318000" cy="3299039"/>
          </a:xfrm>
        </p:spPr>
        <p:txBody>
          <a:bodyPr numCol="1" spcCol="0">
            <a:normAutofit/>
          </a:bodyPr>
          <a:lstStyle>
            <a:lvl1pPr marL="285750" indent="-285750">
              <a:lnSpc>
                <a:spcPct val="110000"/>
              </a:lnSpc>
              <a:buSzPct val="110000"/>
              <a:buFont typeface="Arial"/>
              <a:buChar char="•"/>
              <a:defRPr sz="1800" b="0" i="0">
                <a:solidFill>
                  <a:srgbClr val="032B4E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368800" y="238945"/>
            <a:ext cx="4318000" cy="395264"/>
          </a:xfrm>
        </p:spPr>
        <p:txBody>
          <a:bodyPr>
            <a:noAutofit/>
          </a:bodyPr>
          <a:lstStyle>
            <a:lvl1pPr algn="l">
              <a:defRPr sz="2400" b="0" i="0">
                <a:solidFill>
                  <a:srgbClr val="3C90D1"/>
                </a:solidFill>
                <a:latin typeface="+mn-lt"/>
                <a:cs typeface="Helvetica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3070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g3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2700"/>
            <a:ext cx="9188450" cy="5181565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1603842"/>
            <a:ext cx="8459657" cy="1993618"/>
          </a:xfrm>
        </p:spPr>
        <p:txBody>
          <a:bodyPr>
            <a:noAutofit/>
          </a:bodyPr>
          <a:lstStyle>
            <a:lvl1pPr marL="0" indent="0" algn="l">
              <a:buNone/>
              <a:defRPr sz="4800" b="0" i="0">
                <a:solidFill>
                  <a:srgbClr val="BFBFBF"/>
                </a:solidFill>
                <a:latin typeface="+mn-lt"/>
                <a:cs typeface="Helvetica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g4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" y="-10292"/>
            <a:ext cx="9139201" cy="5153793"/>
          </a:xfrm>
          <a:prstGeom prst="rect">
            <a:avLst/>
          </a:prstGeom>
        </p:spPr>
      </p:pic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1553043"/>
            <a:ext cx="8459657" cy="1993618"/>
          </a:xfrm>
        </p:spPr>
        <p:txBody>
          <a:bodyPr>
            <a:noAutofit/>
          </a:bodyPr>
          <a:lstStyle>
            <a:lvl1pPr marL="0" indent="0" algn="l">
              <a:buNone/>
              <a:defRPr sz="4800" b="0" i="0">
                <a:solidFill>
                  <a:srgbClr val="6C6C6C"/>
                </a:solidFill>
                <a:latin typeface="+mn-lt"/>
                <a:cs typeface="Helvetica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g4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" y="2"/>
            <a:ext cx="9139201" cy="5153793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652954"/>
            <a:ext cx="4372764" cy="3299039"/>
          </a:xfr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SzPct val="138000"/>
              <a:buFontTx/>
              <a:buNone/>
              <a:defRPr sz="3200" b="0" i="0">
                <a:solidFill>
                  <a:srgbClr val="3C90D1"/>
                </a:solidFill>
                <a:latin typeface="Calibri"/>
                <a:cs typeface="Calibri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4938297"/>
            <a:ext cx="7142394" cy="0"/>
          </a:xfrm>
          <a:prstGeom prst="line">
            <a:avLst/>
          </a:prstGeom>
          <a:ln>
            <a:solidFill>
              <a:srgbClr val="9B9B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dark logo for slid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0302" y="4827747"/>
            <a:ext cx="941832" cy="21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g3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4450" y="-12700"/>
            <a:ext cx="9188450" cy="5181565"/>
          </a:xfrm>
          <a:prstGeom prst="rect">
            <a:avLst/>
          </a:prstGeom>
        </p:spPr>
      </p:pic>
      <p:pic>
        <p:nvPicPr>
          <p:cNvPr id="6" name="Picture 5" descr="slide footer 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4968" y="4827747"/>
            <a:ext cx="941832" cy="213360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457200" y="4938297"/>
            <a:ext cx="7142394" cy="0"/>
          </a:xfrm>
          <a:prstGeom prst="line">
            <a:avLst/>
          </a:prstGeom>
          <a:ln>
            <a:solidFill>
              <a:srgbClr val="B7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652954"/>
            <a:ext cx="4393030" cy="3299039"/>
          </a:xfr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SzPct val="138000"/>
              <a:buFontTx/>
              <a:buNone/>
              <a:defRPr sz="3200" b="0" i="0">
                <a:solidFill>
                  <a:srgbClr val="F3F5FF"/>
                </a:solidFill>
                <a:latin typeface="+mn-lt"/>
                <a:cs typeface="Helvetica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457200" y="4938297"/>
            <a:ext cx="7142394" cy="0"/>
          </a:xfrm>
          <a:prstGeom prst="line">
            <a:avLst/>
          </a:prstGeom>
          <a:ln>
            <a:solidFill>
              <a:srgbClr val="9B9B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rmAutofit/>
          </a:bodyPr>
          <a:lstStyle>
            <a:lvl1pPr algn="l">
              <a:defRPr sz="2800" b="0" i="0">
                <a:solidFill>
                  <a:srgbClr val="3C90D1"/>
                </a:solidFill>
                <a:latin typeface="+mn-lt"/>
                <a:cs typeface="Helvetica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200" y="682306"/>
            <a:ext cx="8229600" cy="0"/>
          </a:xfrm>
          <a:prstGeom prst="line">
            <a:avLst/>
          </a:prstGeom>
          <a:ln>
            <a:solidFill>
              <a:srgbClr val="B7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04242"/>
            <a:ext cx="8229600" cy="3299039"/>
          </a:xfrm>
        </p:spPr>
        <p:txBody>
          <a:bodyPr numCol="1" spcCol="0"/>
          <a:lstStyle>
            <a:lvl1pPr marL="342900" indent="-342900">
              <a:lnSpc>
                <a:spcPct val="110000"/>
              </a:lnSpc>
              <a:buSzPct val="138000"/>
              <a:buFont typeface="Wingdings" charset="2"/>
              <a:buChar char="§"/>
              <a:defRPr sz="2400" b="0" i="0">
                <a:solidFill>
                  <a:srgbClr val="6C6C6C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pic>
        <p:nvPicPr>
          <p:cNvPr id="13" name="Picture 12" descr="dark logo for slid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0302" y="4827747"/>
            <a:ext cx="941832" cy="21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rmAutofit/>
          </a:bodyPr>
          <a:lstStyle>
            <a:lvl1pPr algn="l">
              <a:defRPr sz="2800" b="0" i="0">
                <a:solidFill>
                  <a:srgbClr val="3C90D1"/>
                </a:solidFill>
                <a:latin typeface="+mn-lt"/>
                <a:cs typeface="Helvetica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200" y="682306"/>
            <a:ext cx="8229600" cy="0"/>
          </a:xfrm>
          <a:prstGeom prst="line">
            <a:avLst/>
          </a:prstGeom>
          <a:ln>
            <a:solidFill>
              <a:srgbClr val="B7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04242"/>
            <a:ext cx="8229600" cy="3299039"/>
          </a:xfrm>
        </p:spPr>
        <p:txBody>
          <a:bodyPr numCol="1" spcCol="0"/>
          <a:lstStyle>
            <a:lvl1pPr marL="342900" indent="-342900">
              <a:lnSpc>
                <a:spcPct val="110000"/>
              </a:lnSpc>
              <a:buSzPct val="138000"/>
              <a:buFont typeface="Wingdings" charset="2"/>
              <a:buChar char="§"/>
              <a:defRPr sz="2400" b="0" i="0">
                <a:solidFill>
                  <a:srgbClr val="6C6C6C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pic>
        <p:nvPicPr>
          <p:cNvPr id="13" name="Picture 12" descr="dark logo for slid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0302" y="4827747"/>
            <a:ext cx="941832" cy="21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7442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evlove bg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756" y="0"/>
            <a:ext cx="9200575" cy="5188403"/>
          </a:xfrm>
          <a:prstGeom prst="rect">
            <a:avLst/>
          </a:prstGeom>
        </p:spPr>
      </p:pic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1553043"/>
            <a:ext cx="8459657" cy="1993618"/>
          </a:xfrm>
        </p:spPr>
        <p:txBody>
          <a:bodyPr>
            <a:noAutofit/>
          </a:bodyPr>
          <a:lstStyle>
            <a:lvl1pPr marL="0" indent="0" algn="l">
              <a:buNone/>
              <a:defRPr sz="6000" b="0" i="0">
                <a:solidFill>
                  <a:srgbClr val="BFBFBF"/>
                </a:solidFill>
                <a:latin typeface="Helvetica Light"/>
                <a:cs typeface="Helvetica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368800" y="1004242"/>
            <a:ext cx="4318000" cy="3299039"/>
          </a:xfrm>
        </p:spPr>
        <p:txBody>
          <a:bodyPr numCol="1" spcCol="0">
            <a:normAutofit/>
          </a:bodyPr>
          <a:lstStyle>
            <a:lvl1pPr marL="285750" indent="-285750">
              <a:lnSpc>
                <a:spcPct val="110000"/>
              </a:lnSpc>
              <a:buSzPct val="110000"/>
              <a:buFont typeface="Arial"/>
              <a:buChar char="•"/>
              <a:defRPr sz="1800" b="0" i="0">
                <a:solidFill>
                  <a:srgbClr val="032B4E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368800" y="238945"/>
            <a:ext cx="4318000" cy="395264"/>
          </a:xfrm>
        </p:spPr>
        <p:txBody>
          <a:bodyPr>
            <a:noAutofit/>
          </a:bodyPr>
          <a:lstStyle>
            <a:lvl1pPr algn="l">
              <a:defRPr sz="2400" b="0" i="0">
                <a:solidFill>
                  <a:srgbClr val="3C90D1"/>
                </a:solidFill>
                <a:latin typeface="+mn-lt"/>
                <a:cs typeface="Helvetica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3070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rak blue b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6650"/>
            <a:ext cx="9158217" cy="5239920"/>
          </a:xfrm>
          <a:prstGeom prst="rect">
            <a:avLst/>
          </a:prstGeom>
        </p:spPr>
      </p:pic>
      <p:pic>
        <p:nvPicPr>
          <p:cNvPr id="9" name="Picture 8" descr="slide footer 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4968" y="4827747"/>
            <a:ext cx="941832" cy="21336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457200" y="4938297"/>
            <a:ext cx="7142394" cy="0"/>
          </a:xfrm>
          <a:prstGeom prst="line">
            <a:avLst/>
          </a:prstGeom>
          <a:ln>
            <a:solidFill>
              <a:srgbClr val="B7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rmAutofit/>
          </a:bodyPr>
          <a:lstStyle>
            <a:lvl1pPr algn="l">
              <a:defRPr sz="2800" b="0" i="0">
                <a:solidFill>
                  <a:srgbClr val="F3F5FF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57200" y="682306"/>
            <a:ext cx="8229600" cy="0"/>
          </a:xfrm>
          <a:prstGeom prst="line">
            <a:avLst/>
          </a:prstGeom>
          <a:ln>
            <a:solidFill>
              <a:srgbClr val="B7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004242"/>
            <a:ext cx="8229600" cy="3299039"/>
          </a:xfrm>
        </p:spPr>
        <p:txBody>
          <a:bodyPr numCol="1" spcCol="0"/>
          <a:lstStyle>
            <a:lvl1pPr marL="0" indent="0">
              <a:lnSpc>
                <a:spcPct val="110000"/>
              </a:lnSpc>
              <a:buSzPct val="138000"/>
              <a:buFontTx/>
              <a:buNone/>
              <a:defRPr sz="2400" b="0" i="0">
                <a:solidFill>
                  <a:srgbClr val="B7B7B7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rak blue b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6650"/>
            <a:ext cx="9158217" cy="5239920"/>
          </a:xfrm>
          <a:prstGeom prst="rect">
            <a:avLst/>
          </a:prstGeom>
        </p:spPr>
      </p:pic>
      <p:pic>
        <p:nvPicPr>
          <p:cNvPr id="9" name="Picture 8" descr="slide footer 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4968" y="4827747"/>
            <a:ext cx="941832" cy="21336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rmAutofit/>
          </a:bodyPr>
          <a:lstStyle>
            <a:lvl1pPr algn="l">
              <a:defRPr sz="2800" b="0" i="0">
                <a:solidFill>
                  <a:srgbClr val="F3F5FF"/>
                </a:solidFill>
                <a:latin typeface="+mn-lt"/>
                <a:cs typeface="Helvetica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57200" y="682306"/>
            <a:ext cx="8229600" cy="0"/>
          </a:xfrm>
          <a:prstGeom prst="line">
            <a:avLst/>
          </a:prstGeom>
          <a:ln>
            <a:solidFill>
              <a:srgbClr val="B7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004242"/>
            <a:ext cx="8229600" cy="3299039"/>
          </a:xfrm>
        </p:spPr>
        <p:txBody>
          <a:bodyPr numCol="1" spcCol="0"/>
          <a:lstStyle>
            <a:lvl1pPr marL="0" indent="0">
              <a:lnSpc>
                <a:spcPct val="110000"/>
              </a:lnSpc>
              <a:buSzPct val="138000"/>
              <a:buFontTx/>
              <a:buNone/>
              <a:defRPr sz="2400" b="0" i="0">
                <a:solidFill>
                  <a:srgbClr val="B7B7B7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0098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rmAutofit/>
          </a:bodyPr>
          <a:lstStyle>
            <a:lvl1pPr algn="l">
              <a:defRPr sz="2800" b="0" i="0">
                <a:solidFill>
                  <a:srgbClr val="3C90D1"/>
                </a:solidFill>
                <a:latin typeface="+mn-lt"/>
                <a:cs typeface="Helvetica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200" y="682306"/>
            <a:ext cx="8229600" cy="0"/>
          </a:xfrm>
          <a:prstGeom prst="line">
            <a:avLst/>
          </a:prstGeom>
          <a:ln>
            <a:solidFill>
              <a:srgbClr val="B7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04242"/>
            <a:ext cx="8229600" cy="3299039"/>
          </a:xfrm>
        </p:spPr>
        <p:txBody>
          <a:bodyPr numCol="1" spcCol="0"/>
          <a:lstStyle>
            <a:lvl1pPr marL="342900" indent="-342900">
              <a:lnSpc>
                <a:spcPct val="110000"/>
              </a:lnSpc>
              <a:buSzPct val="138000"/>
              <a:buFont typeface="Wingdings" charset="2"/>
              <a:buChar char="§"/>
              <a:defRPr sz="2400" b="0" i="0">
                <a:solidFill>
                  <a:srgbClr val="6C6C6C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cxnSp>
        <p:nvCxnSpPr>
          <p:cNvPr id="41" name="Straight Connector 40"/>
          <p:cNvCxnSpPr/>
          <p:nvPr userDrawn="1"/>
        </p:nvCxnSpPr>
        <p:spPr>
          <a:xfrm>
            <a:off x="1463640" y="4919807"/>
            <a:ext cx="6155263" cy="20493"/>
          </a:xfrm>
          <a:prstGeom prst="line">
            <a:avLst/>
          </a:prstGeom>
          <a:ln w="6350" cmpd="sng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dark logo for slid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4968" y="4827747"/>
            <a:ext cx="941832" cy="21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099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ak blue b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" y="690546"/>
            <a:ext cx="9158217" cy="4465654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rmAutofit/>
          </a:bodyPr>
          <a:lstStyle>
            <a:lvl1pPr algn="l">
              <a:defRPr sz="2800" b="0" i="0">
                <a:solidFill>
                  <a:srgbClr val="3C90D1"/>
                </a:solidFill>
                <a:latin typeface="+mn-lt"/>
                <a:cs typeface="Helvetica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04242"/>
            <a:ext cx="8229600" cy="3299039"/>
          </a:xfrm>
        </p:spPr>
        <p:txBody>
          <a:bodyPr numCol="1" spcCol="0"/>
          <a:lstStyle>
            <a:lvl1pPr marL="342900" indent="-342900">
              <a:lnSpc>
                <a:spcPct val="110000"/>
              </a:lnSpc>
              <a:buSzPct val="138000"/>
              <a:buFont typeface="Wingdings" charset="2"/>
              <a:buChar char="§"/>
              <a:defRPr sz="2400" b="0" i="0">
                <a:solidFill>
                  <a:srgbClr val="6C6C6C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pic>
        <p:nvPicPr>
          <p:cNvPr id="14" name="Picture 13" descr="slide footer 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4968" y="4827747"/>
            <a:ext cx="941832" cy="213360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1468974" y="4919807"/>
            <a:ext cx="6155263" cy="20493"/>
          </a:xfrm>
          <a:prstGeom prst="line">
            <a:avLst/>
          </a:prstGeom>
          <a:ln w="6350" cmpd="sng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03724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ak blue b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867" y="-57150"/>
            <a:ext cx="9158217" cy="5328616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rmAutofit/>
          </a:bodyPr>
          <a:lstStyle>
            <a:lvl1pPr algn="l">
              <a:defRPr sz="2800" b="0" i="0">
                <a:solidFill>
                  <a:srgbClr val="3C90D1"/>
                </a:solidFill>
                <a:latin typeface="Helvetica Light"/>
                <a:cs typeface="Helvetica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04242"/>
            <a:ext cx="8229600" cy="3299039"/>
          </a:xfrm>
        </p:spPr>
        <p:txBody>
          <a:bodyPr numCol="1" spcCol="0"/>
          <a:lstStyle>
            <a:lvl1pPr marL="342900" indent="-342900">
              <a:lnSpc>
                <a:spcPct val="110000"/>
              </a:lnSpc>
              <a:buSzPct val="138000"/>
              <a:buFont typeface="Wingdings" charset="2"/>
              <a:buChar char="§"/>
              <a:defRPr sz="2400" b="0" i="0">
                <a:solidFill>
                  <a:srgbClr val="6C6C6C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pic>
        <p:nvPicPr>
          <p:cNvPr id="14" name="Picture 13" descr="slide footer 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4968" y="4827747"/>
            <a:ext cx="941832" cy="213360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1468974" y="4919807"/>
            <a:ext cx="6155263" cy="20493"/>
          </a:xfrm>
          <a:prstGeom prst="line">
            <a:avLst/>
          </a:prstGeom>
          <a:ln w="6350" cmpd="sng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40102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ak blue b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" y="-110937"/>
            <a:ext cx="9158217" cy="5328616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Autofit/>
          </a:bodyPr>
          <a:lstStyle>
            <a:lvl1pPr algn="l">
              <a:defRPr sz="2400" b="0" i="0">
                <a:solidFill>
                  <a:srgbClr val="FFFFFF"/>
                </a:solidFill>
                <a:latin typeface="+mn-lt"/>
                <a:cs typeface="Helvetica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04242"/>
            <a:ext cx="8229600" cy="3299039"/>
          </a:xfrm>
        </p:spPr>
        <p:txBody>
          <a:bodyPr numCol="1" spcCol="0"/>
          <a:lstStyle>
            <a:lvl1pPr marL="342900" indent="-342900">
              <a:lnSpc>
                <a:spcPct val="110000"/>
              </a:lnSpc>
              <a:buSzPct val="138000"/>
              <a:buFont typeface="Wingdings" charset="2"/>
              <a:buChar char="§"/>
              <a:defRPr sz="2400" b="0" i="0">
                <a:solidFill>
                  <a:srgbClr val="6C6C6C"/>
                </a:solidFill>
                <a:latin typeface="+mn-lt"/>
                <a:cs typeface="Helvetica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457200" y="720406"/>
            <a:ext cx="8229600" cy="0"/>
          </a:xfrm>
          <a:prstGeom prst="line">
            <a:avLst/>
          </a:prstGeom>
          <a:ln>
            <a:solidFill>
              <a:srgbClr val="B7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54308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g-01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9198376" cy="5187163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rmAutofit/>
          </a:bodyPr>
          <a:lstStyle>
            <a:lvl1pPr algn="l">
              <a:defRPr sz="2800" b="0" i="0">
                <a:solidFill>
                  <a:srgbClr val="3C90D1"/>
                </a:solidFill>
                <a:latin typeface="+mn-lt"/>
                <a:cs typeface="Helvetica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slide footer 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4968" y="4827747"/>
            <a:ext cx="941832" cy="213360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1468974" y="4919807"/>
            <a:ext cx="6155263" cy="20493"/>
          </a:xfrm>
          <a:prstGeom prst="line">
            <a:avLst/>
          </a:prstGeom>
          <a:ln w="6350" cmpd="sng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9215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rmAutofit/>
          </a:bodyPr>
          <a:lstStyle>
            <a:lvl1pPr algn="l">
              <a:defRPr sz="2800" b="0" i="0">
                <a:solidFill>
                  <a:srgbClr val="3C90D1"/>
                </a:solidFill>
                <a:latin typeface="+mn-lt"/>
                <a:cs typeface="Helvetica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04242"/>
            <a:ext cx="8229600" cy="3299039"/>
          </a:xfrm>
        </p:spPr>
        <p:txBody>
          <a:bodyPr numCol="1" spcCol="0"/>
          <a:lstStyle>
            <a:lvl1pPr marL="342900" indent="-342900">
              <a:lnSpc>
                <a:spcPct val="110000"/>
              </a:lnSpc>
              <a:buSzPct val="138000"/>
              <a:buFont typeface="Wingdings" charset="2"/>
              <a:buChar char="§"/>
              <a:defRPr sz="2400" b="0" i="0">
                <a:solidFill>
                  <a:srgbClr val="6C6C6C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cxnSp>
        <p:nvCxnSpPr>
          <p:cNvPr id="41" name="Straight Connector 40"/>
          <p:cNvCxnSpPr/>
          <p:nvPr userDrawn="1"/>
        </p:nvCxnSpPr>
        <p:spPr>
          <a:xfrm>
            <a:off x="1519774" y="4919807"/>
            <a:ext cx="6155263" cy="20493"/>
          </a:xfrm>
          <a:prstGeom prst="line">
            <a:avLst/>
          </a:prstGeom>
          <a:ln w="6350" cmpd="sng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dark logo for slid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4968" y="4827747"/>
            <a:ext cx="941832" cy="21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391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ak blue b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867" y="-6349"/>
            <a:ext cx="9158217" cy="5214316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rmAutofit/>
          </a:bodyPr>
          <a:lstStyle>
            <a:lvl1pPr algn="l">
              <a:defRPr sz="2800" b="0" i="0">
                <a:solidFill>
                  <a:srgbClr val="3C90D1"/>
                </a:solidFill>
                <a:latin typeface="+mn-lt"/>
                <a:cs typeface="Helvetica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04242"/>
            <a:ext cx="8229600" cy="3299039"/>
          </a:xfrm>
        </p:spPr>
        <p:txBody>
          <a:bodyPr numCol="1" spcCol="0"/>
          <a:lstStyle>
            <a:lvl1pPr marL="342900" indent="-342900">
              <a:lnSpc>
                <a:spcPct val="110000"/>
              </a:lnSpc>
              <a:buSzPct val="138000"/>
              <a:buFont typeface="Wingdings" charset="2"/>
              <a:buChar char="§"/>
              <a:defRPr sz="2400" b="0" i="0">
                <a:solidFill>
                  <a:srgbClr val="6C6C6C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40401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rmAutofit/>
          </a:bodyPr>
          <a:lstStyle>
            <a:lvl1pPr algn="l">
              <a:defRPr sz="2800" b="0" i="0">
                <a:solidFill>
                  <a:srgbClr val="3C90D1"/>
                </a:solidFill>
                <a:latin typeface="+mn-lt"/>
                <a:cs typeface="Helvetica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04242"/>
            <a:ext cx="8229600" cy="3299039"/>
          </a:xfrm>
        </p:spPr>
        <p:txBody>
          <a:bodyPr numCol="1" spcCol="0"/>
          <a:lstStyle>
            <a:lvl1pPr marL="342900" indent="-342900">
              <a:lnSpc>
                <a:spcPct val="110000"/>
              </a:lnSpc>
              <a:buSzPct val="138000"/>
              <a:buFont typeface="Wingdings" charset="2"/>
              <a:buChar char="§"/>
              <a:defRPr sz="2400" b="0" i="0">
                <a:solidFill>
                  <a:srgbClr val="6C6C6C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31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g3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2700"/>
            <a:ext cx="9188450" cy="5181565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1603842"/>
            <a:ext cx="8459657" cy="1993618"/>
          </a:xfrm>
        </p:spPr>
        <p:txBody>
          <a:bodyPr>
            <a:noAutofit/>
          </a:bodyPr>
          <a:lstStyle>
            <a:lvl1pPr marL="0" indent="0" algn="l">
              <a:buNone/>
              <a:defRPr sz="4800" b="0" i="0">
                <a:solidFill>
                  <a:srgbClr val="BFBFBF"/>
                </a:solidFill>
                <a:latin typeface="+mn-lt"/>
                <a:cs typeface="Helvetica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rmAutofit/>
          </a:bodyPr>
          <a:lstStyle>
            <a:lvl1pPr algn="l">
              <a:defRPr sz="2800" b="0" i="0">
                <a:solidFill>
                  <a:srgbClr val="3C90D1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200" y="682306"/>
            <a:ext cx="8229600" cy="0"/>
          </a:xfrm>
          <a:prstGeom prst="line">
            <a:avLst/>
          </a:prstGeom>
          <a:ln>
            <a:solidFill>
              <a:srgbClr val="B7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04242"/>
            <a:ext cx="8229600" cy="3299039"/>
          </a:xfrm>
        </p:spPr>
        <p:txBody>
          <a:bodyPr numCol="1" spcCol="0"/>
          <a:lstStyle>
            <a:lvl1pPr marL="342900" indent="-342900">
              <a:lnSpc>
                <a:spcPct val="110000"/>
              </a:lnSpc>
              <a:buSzPct val="110000"/>
              <a:buFont typeface="Wingdings" charset="2"/>
              <a:buChar char="§"/>
              <a:defRPr sz="2400" b="0" i="0">
                <a:solidFill>
                  <a:srgbClr val="6C6C6C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-2243667" y="-161713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7106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04242"/>
            <a:ext cx="8229600" cy="3299039"/>
          </a:xfrm>
        </p:spPr>
        <p:txBody>
          <a:bodyPr numCol="1" spcCol="0">
            <a:normAutofit/>
          </a:bodyPr>
          <a:lstStyle>
            <a:lvl1pPr marL="342900" indent="-342900">
              <a:lnSpc>
                <a:spcPct val="110000"/>
              </a:lnSpc>
              <a:buSzPct val="110000"/>
              <a:buFont typeface="Wingdings" charset="2"/>
              <a:buChar char="§"/>
              <a:defRPr sz="1400" b="0" i="0">
                <a:solidFill>
                  <a:srgbClr val="6C6C6C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57200" y="4767263"/>
            <a:ext cx="7142394" cy="0"/>
          </a:xfrm>
          <a:prstGeom prst="line">
            <a:avLst/>
          </a:prstGeom>
          <a:ln>
            <a:solidFill>
              <a:srgbClr val="9B9B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200" y="4643532"/>
            <a:ext cx="990600" cy="245842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238945"/>
            <a:ext cx="8229600" cy="395264"/>
          </a:xfrm>
        </p:spPr>
        <p:txBody>
          <a:bodyPr>
            <a:noAutofit/>
          </a:bodyPr>
          <a:lstStyle>
            <a:lvl1pPr algn="l">
              <a:defRPr sz="2400" b="0" i="0">
                <a:solidFill>
                  <a:srgbClr val="3C90D1"/>
                </a:solidFill>
                <a:latin typeface="+mn-lt"/>
                <a:cs typeface="Helvetica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57200" y="720406"/>
            <a:ext cx="8229600" cy="0"/>
          </a:xfrm>
          <a:prstGeom prst="line">
            <a:avLst/>
          </a:prstGeom>
          <a:ln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64417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707470" y="1004242"/>
            <a:ext cx="3979333" cy="3299039"/>
          </a:xfr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SzPct val="110000"/>
              <a:buFontTx/>
              <a:buNone/>
              <a:defRPr sz="1800" b="0" i="0">
                <a:solidFill>
                  <a:srgbClr val="032B4E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-2243667" y="-161713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38945"/>
            <a:ext cx="8229600" cy="395264"/>
          </a:xfrm>
        </p:spPr>
        <p:txBody>
          <a:bodyPr>
            <a:noAutofit/>
          </a:bodyPr>
          <a:lstStyle>
            <a:lvl1pPr algn="l">
              <a:defRPr sz="2400" b="0" i="0">
                <a:solidFill>
                  <a:srgbClr val="3C90D1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8372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04242"/>
            <a:ext cx="8229600" cy="3299039"/>
          </a:xfrm>
        </p:spPr>
        <p:txBody>
          <a:bodyPr numCol="1" spcCol="0">
            <a:normAutofit/>
          </a:bodyPr>
          <a:lstStyle>
            <a:lvl1pPr marL="342900" indent="-342900">
              <a:lnSpc>
                <a:spcPct val="110000"/>
              </a:lnSpc>
              <a:buSzPct val="110000"/>
              <a:buFontTx/>
              <a:buBlip>
                <a:blip r:embed="rId2"/>
              </a:buBlip>
              <a:defRPr sz="1400" b="0" i="0">
                <a:solidFill>
                  <a:srgbClr val="6C6C6C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57200" y="4767263"/>
            <a:ext cx="7142394" cy="0"/>
          </a:xfrm>
          <a:prstGeom prst="line">
            <a:avLst/>
          </a:prstGeom>
          <a:ln>
            <a:solidFill>
              <a:srgbClr val="9B9B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200" y="4643532"/>
            <a:ext cx="990600" cy="245842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238945"/>
            <a:ext cx="8229600" cy="395264"/>
          </a:xfrm>
        </p:spPr>
        <p:txBody>
          <a:bodyPr>
            <a:noAutofit/>
          </a:bodyPr>
          <a:lstStyle>
            <a:lvl1pPr algn="l">
              <a:defRPr sz="2400" b="0" i="0">
                <a:solidFill>
                  <a:srgbClr val="3C90D1"/>
                </a:solidFill>
                <a:latin typeface="+mn-lt"/>
                <a:cs typeface="Helvetica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57200" y="720406"/>
            <a:ext cx="8229600" cy="0"/>
          </a:xfrm>
          <a:prstGeom prst="line">
            <a:avLst/>
          </a:prstGeom>
          <a:ln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15104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707470" y="1004242"/>
            <a:ext cx="3979333" cy="3299039"/>
          </a:xfr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SzPct val="110000"/>
              <a:buFontTx/>
              <a:buNone/>
              <a:defRPr sz="1800" b="0" i="0">
                <a:solidFill>
                  <a:srgbClr val="032B4E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-2243667" y="-161713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38945"/>
            <a:ext cx="8229600" cy="395264"/>
          </a:xfrm>
        </p:spPr>
        <p:txBody>
          <a:bodyPr>
            <a:noAutofit/>
          </a:bodyPr>
          <a:lstStyle>
            <a:lvl1pPr algn="l">
              <a:defRPr sz="2400" b="0" i="0">
                <a:solidFill>
                  <a:srgbClr val="3C90D1"/>
                </a:solidFill>
                <a:latin typeface="+mn-lt"/>
                <a:cs typeface="Calibri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57200" y="720406"/>
            <a:ext cx="8229600" cy="0"/>
          </a:xfrm>
          <a:prstGeom prst="line">
            <a:avLst/>
          </a:prstGeom>
          <a:ln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75332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04242"/>
            <a:ext cx="8229600" cy="3299039"/>
          </a:xfrm>
        </p:spPr>
        <p:txBody>
          <a:bodyPr numCol="1" spcCol="0">
            <a:normAutofit/>
          </a:bodyPr>
          <a:lstStyle>
            <a:lvl1pPr marL="342900" indent="-342900">
              <a:lnSpc>
                <a:spcPct val="110000"/>
              </a:lnSpc>
              <a:buSzPct val="110000"/>
              <a:buFont typeface="Wingdings" charset="2"/>
              <a:buChar char="§"/>
              <a:defRPr sz="1400" b="0" i="0">
                <a:solidFill>
                  <a:srgbClr val="6C6C6C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57200" y="4767263"/>
            <a:ext cx="7142394" cy="0"/>
          </a:xfrm>
          <a:prstGeom prst="line">
            <a:avLst/>
          </a:prstGeom>
          <a:ln>
            <a:solidFill>
              <a:srgbClr val="9B9B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200" y="4643532"/>
            <a:ext cx="990600" cy="245842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238945"/>
            <a:ext cx="8229600" cy="395264"/>
          </a:xfrm>
        </p:spPr>
        <p:txBody>
          <a:bodyPr>
            <a:noAutofit/>
          </a:bodyPr>
          <a:lstStyle>
            <a:lvl1pPr algn="l">
              <a:defRPr sz="2400" b="0" i="0">
                <a:solidFill>
                  <a:srgbClr val="3C90D1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57200" y="720406"/>
            <a:ext cx="8229600" cy="0"/>
          </a:xfrm>
          <a:prstGeom prst="line">
            <a:avLst/>
          </a:prstGeom>
          <a:ln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3139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353387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XamCS-Exercis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457200" y="523462"/>
            <a:ext cx="8229600" cy="5273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rmAutofit/>
          </a:bodyPr>
          <a:lstStyle>
            <a:lvl1pPr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100">
                <a:solidFill>
                  <a:srgbClr val="002060"/>
                </a:solidFill>
                <a:latin typeface="+mn-lt"/>
                <a:ea typeface="Calibri Light" panose="020F0302020204030204" pitchFamily="34" charset="0"/>
                <a:cs typeface="Arial" charset="0"/>
                <a:sym typeface="Quattrocento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457200" y="1402887"/>
            <a:ext cx="8229600" cy="15390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lvl1pPr marL="342900" indent="-342900" rtl="0">
              <a:lnSpc>
                <a:spcPct val="110000"/>
              </a:lnSpc>
              <a:spcBef>
                <a:spcPts val="750"/>
              </a:spcBef>
              <a:buClrTx/>
              <a:buFont typeface="Calibri Light" panose="020F0302020204030204" pitchFamily="34" charset="0"/>
              <a:buNone/>
              <a:defRPr sz="18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Arial" charset="0"/>
                <a:sym typeface="Quattrocento Sans"/>
              </a:defRPr>
            </a:lvl1pPr>
            <a:lvl2pPr marL="0" indent="0" rtl="0">
              <a:spcBef>
                <a:spcPts val="0"/>
              </a:spcBef>
              <a:buFont typeface="Calibri"/>
              <a:buNone/>
              <a:defRPr/>
            </a:lvl2pPr>
            <a:lvl3pPr marL="168086" indent="-2989" rtl="0">
              <a:spcBef>
                <a:spcPts val="0"/>
              </a:spcBef>
              <a:buFont typeface="Calibri"/>
              <a:buNone/>
              <a:defRPr/>
            </a:lvl3pPr>
            <a:lvl4pPr marL="336170" indent="-5978" rtl="0">
              <a:spcBef>
                <a:spcPts val="0"/>
              </a:spcBef>
              <a:buFont typeface="Calibri"/>
              <a:buNone/>
              <a:defRPr/>
            </a:lvl4pPr>
            <a:lvl5pPr marL="504256" indent="-8968" rtl="0">
              <a:spcBef>
                <a:spcPts val="0"/>
              </a:spcBef>
              <a:buFont typeface="Calibri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 lang="en-US" sz="1800">
              <a:latin typeface="Calibri Light" panose="020F0302020204030204" pitchFamily="34" charset="0"/>
            </a:endParaRPr>
          </a:p>
          <a:p>
            <a:endParaRPr lang="en-US" sz="1800">
              <a:latin typeface="Calibri Light" panose="020F0302020204030204" pitchFamily="34" charset="0"/>
            </a:endParaRPr>
          </a:p>
          <a:p>
            <a:endParaRPr/>
          </a:p>
        </p:txBody>
      </p:sp>
      <p:sp>
        <p:nvSpPr>
          <p:cNvPr id="37" name="Shape 37"/>
          <p:cNvSpPr/>
          <p:nvPr/>
        </p:nvSpPr>
        <p:spPr>
          <a:xfrm>
            <a:off x="0" y="1"/>
            <a:ext cx="9144000" cy="441157"/>
          </a:xfrm>
          <a:prstGeom prst="rect">
            <a:avLst/>
          </a:prstGeom>
          <a:solidFill>
            <a:srgbClr val="1E2F3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FFFFFF"/>
              </a:solidFill>
              <a:latin typeface="Arial" charset="0"/>
              <a:ea typeface="Arial" charset="0"/>
              <a:cs typeface="Arial" charset="0"/>
              <a:sym typeface="Calibri"/>
              <a:rtl val="0"/>
            </a:endParaRPr>
          </a:p>
        </p:txBody>
      </p:sp>
      <p:pic>
        <p:nvPicPr>
          <p:cNvPr id="40" name="Shape 40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2394" y="94848"/>
            <a:ext cx="290209" cy="2343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920343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Shape 80"/>
          <p:cNvPicPr preferRelativeResize="0"/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8904" y="4777404"/>
            <a:ext cx="654386" cy="1491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/>
          <p:cNvGrpSpPr/>
          <p:nvPr userDrawn="1"/>
        </p:nvGrpSpPr>
        <p:grpSpPr>
          <a:xfrm>
            <a:off x="0" y="5076702"/>
            <a:ext cx="9144000" cy="66799"/>
            <a:chOff x="0" y="5239230"/>
            <a:chExt cx="8064128" cy="1618770"/>
          </a:xfrm>
        </p:grpSpPr>
        <p:sp>
          <p:nvSpPr>
            <p:cNvPr id="5" name="Rectangle 4"/>
            <p:cNvSpPr/>
            <p:nvPr/>
          </p:nvSpPr>
          <p:spPr>
            <a:xfrm>
              <a:off x="0" y="5239230"/>
              <a:ext cx="1614328" cy="1618770"/>
            </a:xfrm>
            <a:prstGeom prst="rect">
              <a:avLst/>
            </a:prstGeom>
            <a:solidFill>
              <a:srgbClr val="1FAECE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612450" y="5239230"/>
              <a:ext cx="1614328" cy="1618770"/>
            </a:xfrm>
            <a:prstGeom prst="rect">
              <a:avLst/>
            </a:prstGeom>
            <a:solidFill>
              <a:srgbClr val="91CA4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224900" y="5239230"/>
              <a:ext cx="1614328" cy="1618770"/>
            </a:xfrm>
            <a:prstGeom prst="rect">
              <a:avLst/>
            </a:prstGeom>
            <a:solidFill>
              <a:srgbClr val="9378C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837350" y="5239230"/>
              <a:ext cx="1614328" cy="1618770"/>
            </a:xfrm>
            <a:prstGeom prst="rect">
              <a:avLst/>
            </a:prstGeom>
            <a:solidFill>
              <a:srgbClr val="F1C40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449800" y="5239230"/>
              <a:ext cx="1614328" cy="1618770"/>
            </a:xfrm>
            <a:prstGeom prst="rect">
              <a:avLst/>
            </a:prstGeom>
            <a:solidFill>
              <a:srgbClr val="F56D4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6884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g4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" y="-10292"/>
            <a:ext cx="9139201" cy="5153793"/>
          </a:xfrm>
          <a:prstGeom prst="rect">
            <a:avLst/>
          </a:prstGeom>
        </p:spPr>
      </p:pic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1553043"/>
            <a:ext cx="8459657" cy="1993618"/>
          </a:xfrm>
        </p:spPr>
        <p:txBody>
          <a:bodyPr>
            <a:noAutofit/>
          </a:bodyPr>
          <a:lstStyle>
            <a:lvl1pPr marL="0" indent="0" algn="l">
              <a:buNone/>
              <a:defRPr sz="4800" b="0" i="0">
                <a:solidFill>
                  <a:srgbClr val="6C6C6C"/>
                </a:solidFill>
                <a:latin typeface="+mn-lt"/>
                <a:cs typeface="Helvetica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g4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" y="2"/>
            <a:ext cx="9139201" cy="5153793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652954"/>
            <a:ext cx="4372764" cy="3299039"/>
          </a:xfr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SzPct val="138000"/>
              <a:buFontTx/>
              <a:buNone/>
              <a:defRPr sz="3200" b="0" i="0">
                <a:solidFill>
                  <a:srgbClr val="3C90D1"/>
                </a:solidFill>
                <a:latin typeface="Calibri"/>
                <a:cs typeface="Calibri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4938297"/>
            <a:ext cx="7142394" cy="0"/>
          </a:xfrm>
          <a:prstGeom prst="line">
            <a:avLst/>
          </a:prstGeom>
          <a:ln>
            <a:solidFill>
              <a:srgbClr val="9B9B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dark logo for slid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0302" y="4827747"/>
            <a:ext cx="941832" cy="21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g3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4450" y="-12700"/>
            <a:ext cx="9188450" cy="5181565"/>
          </a:xfrm>
          <a:prstGeom prst="rect">
            <a:avLst/>
          </a:prstGeom>
        </p:spPr>
      </p:pic>
      <p:pic>
        <p:nvPicPr>
          <p:cNvPr id="6" name="Picture 5" descr="slide footer 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4968" y="4827747"/>
            <a:ext cx="941832" cy="213360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457200" y="4938297"/>
            <a:ext cx="7142394" cy="0"/>
          </a:xfrm>
          <a:prstGeom prst="line">
            <a:avLst/>
          </a:prstGeom>
          <a:ln>
            <a:solidFill>
              <a:srgbClr val="B7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652954"/>
            <a:ext cx="4393030" cy="3299039"/>
          </a:xfr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SzPct val="138000"/>
              <a:buFontTx/>
              <a:buNone/>
              <a:defRPr sz="3200" b="0" i="0">
                <a:solidFill>
                  <a:srgbClr val="F3F5FF"/>
                </a:solidFill>
                <a:latin typeface="+mn-lt"/>
                <a:cs typeface="Helvetica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457200" y="4938297"/>
            <a:ext cx="7142394" cy="0"/>
          </a:xfrm>
          <a:prstGeom prst="line">
            <a:avLst/>
          </a:prstGeom>
          <a:ln>
            <a:solidFill>
              <a:srgbClr val="9B9B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rmAutofit/>
          </a:bodyPr>
          <a:lstStyle>
            <a:lvl1pPr algn="l">
              <a:defRPr sz="2800" b="0" i="0">
                <a:solidFill>
                  <a:srgbClr val="3C90D1"/>
                </a:solidFill>
                <a:latin typeface="+mn-lt"/>
                <a:cs typeface="Helvetica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200" y="682306"/>
            <a:ext cx="8229600" cy="0"/>
          </a:xfrm>
          <a:prstGeom prst="line">
            <a:avLst/>
          </a:prstGeom>
          <a:ln>
            <a:solidFill>
              <a:srgbClr val="B7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04242"/>
            <a:ext cx="8229600" cy="3299039"/>
          </a:xfrm>
        </p:spPr>
        <p:txBody>
          <a:bodyPr numCol="1" spcCol="0"/>
          <a:lstStyle>
            <a:lvl1pPr marL="342900" indent="-342900">
              <a:lnSpc>
                <a:spcPct val="110000"/>
              </a:lnSpc>
              <a:buSzPct val="138000"/>
              <a:buFont typeface="Wingdings" charset="2"/>
              <a:buChar char="§"/>
              <a:defRPr sz="2400" b="0" i="0">
                <a:solidFill>
                  <a:srgbClr val="6C6C6C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pic>
        <p:nvPicPr>
          <p:cNvPr id="13" name="Picture 12" descr="dark logo for slid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0302" y="4827747"/>
            <a:ext cx="941832" cy="21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g2.png"/>
          <p:cNvPicPr>
            <a:picLocks noChangeAspect="1"/>
          </p:cNvPicPr>
          <p:nvPr userDrawn="1"/>
        </p:nvPicPr>
        <p:blipFill>
          <a:blip r:embed="rId6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139031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94" r:id="rId1"/>
    <p:sldLayoutId id="2147493495" r:id="rId2"/>
    <p:sldLayoutId id="2147493496" r:id="rId3"/>
    <p:sldLayoutId id="2147493497" r:id="rId4"/>
    <p:sldLayoutId id="2147493498" r:id="rId5"/>
    <p:sldLayoutId id="2147493499" r:id="rId6"/>
    <p:sldLayoutId id="2147493500" r:id="rId7"/>
    <p:sldLayoutId id="2147493501" r:id="rId8"/>
    <p:sldLayoutId id="2147493502" r:id="rId9"/>
    <p:sldLayoutId id="2147493503" r:id="rId10"/>
    <p:sldLayoutId id="2147493504" r:id="rId11"/>
    <p:sldLayoutId id="2147493505" r:id="rId12"/>
    <p:sldLayoutId id="2147493506" r:id="rId13"/>
    <p:sldLayoutId id="2147493507" r:id="rId14"/>
    <p:sldLayoutId id="2147493508" r:id="rId15"/>
    <p:sldLayoutId id="2147493509" r:id="rId16"/>
    <p:sldLayoutId id="2147493510" r:id="rId17"/>
    <p:sldLayoutId id="2147493511" r:id="rId18"/>
    <p:sldLayoutId id="2147493512" r:id="rId19"/>
    <p:sldLayoutId id="2147493513" r:id="rId20"/>
    <p:sldLayoutId id="2147493514" r:id="rId21"/>
    <p:sldLayoutId id="2147493515" r:id="rId22"/>
    <p:sldLayoutId id="2147493516" r:id="rId23"/>
    <p:sldLayoutId id="2147493517" r:id="rId24"/>
    <p:sldLayoutId id="2147493518" r:id="rId25"/>
    <p:sldLayoutId id="2147493519" r:id="rId26"/>
    <p:sldLayoutId id="2147493520" r:id="rId27"/>
    <p:sldLayoutId id="2147493522" r:id="rId28"/>
    <p:sldLayoutId id="2147493533" r:id="rId29"/>
    <p:sldLayoutId id="2147493456" r:id="rId30"/>
    <p:sldLayoutId id="2147493478" r:id="rId31"/>
    <p:sldLayoutId id="2147493471" r:id="rId32"/>
    <p:sldLayoutId id="2147493458" r:id="rId33"/>
    <p:sldLayoutId id="2147493459" r:id="rId34"/>
    <p:sldLayoutId id="2147493461" r:id="rId35"/>
    <p:sldLayoutId id="2147493462" r:id="rId36"/>
    <p:sldLayoutId id="2147493463" r:id="rId37"/>
    <p:sldLayoutId id="2147493474" r:id="rId38"/>
    <p:sldLayoutId id="2147493464" r:id="rId39"/>
    <p:sldLayoutId id="2147493465" r:id="rId40"/>
    <p:sldLayoutId id="2147493475" r:id="rId41"/>
    <p:sldLayoutId id="2147493467" r:id="rId42"/>
    <p:sldLayoutId id="2147493468" r:id="rId43"/>
    <p:sldLayoutId id="2147493470" r:id="rId44"/>
    <p:sldLayoutId id="2147493477" r:id="rId45"/>
    <p:sldLayoutId id="2147493476" r:id="rId46"/>
    <p:sldLayoutId id="2147493469" r:id="rId47"/>
    <p:sldLayoutId id="2147493472" r:id="rId48"/>
    <p:sldLayoutId id="2147493473" r:id="rId49"/>
    <p:sldLayoutId id="2147493479" r:id="rId50"/>
    <p:sldLayoutId id="2147493480" r:id="rId51"/>
    <p:sldLayoutId id="2147493481" r:id="rId52"/>
    <p:sldLayoutId id="2147493482" r:id="rId53"/>
    <p:sldLayoutId id="2147493483" r:id="rId54"/>
    <p:sldLayoutId id="2147493484" r:id="rId55"/>
    <p:sldLayoutId id="2147493492" r:id="rId56"/>
    <p:sldLayoutId id="2147493538" r:id="rId57"/>
    <p:sldLayoutId id="2147493539" r:id="rId58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15.jpe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ask?tags=xamarin" TargetMode="External"/><Relationship Id="rId2" Type="http://schemas.openxmlformats.org/officeDocument/2006/relationships/hyperlink" Target="http://stackoverflow.com/questions/tagged/xamarin" TargetMode="Externa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forums.xamarin.com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university.xamarin.com/resources/win-setup" TargetMode="Externa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l.dropboxusercontent.com/s/cv75h76pv9su7l4/songs-small.js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ak blue bg.png"/>
          <p:cNvPicPr>
            <a:picLocks noChangeAspect="1"/>
          </p:cNvPicPr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76" y="0"/>
            <a:ext cx="4685224" cy="51435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-2573578" y="6237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751094" y="44667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4458775" y="97930"/>
            <a:ext cx="4535697" cy="4506728"/>
          </a:xfrm>
          <a:prstGeom prst="rect">
            <a:avLst/>
          </a:prstGeom>
        </p:spPr>
        <p:txBody>
          <a:bodyPr vert="horz" lIns="91440" tIns="45720" rIns="91440" bIns="45720" numCol="1" spcCol="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SzPct val="110000"/>
              <a:buFontTx/>
              <a:buBlip>
                <a:blip r:embed="rId4"/>
              </a:buBlip>
              <a:defRPr sz="1800" b="0" i="0" kern="1200">
                <a:solidFill>
                  <a:srgbClr val="032B4E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900" dirty="0">
                <a:solidFill>
                  <a:schemeClr val="bg1"/>
                </a:solidFill>
                <a:latin typeface="+mj-lt"/>
                <a:cs typeface="Arial"/>
              </a:rPr>
              <a:t>Xamarin training 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latin typeface="+mj-lt"/>
                <a:cs typeface="Arial"/>
              </a:rPr>
              <a:t>for mobile app development professionals</a:t>
            </a:r>
          </a:p>
          <a:p>
            <a:pPr marL="0" indent="0">
              <a:buNone/>
            </a:pPr>
            <a:endParaRPr lang="en-US" sz="3200" dirty="0">
              <a:solidFill>
                <a:schemeClr val="bg1"/>
              </a:solidFill>
              <a:latin typeface="+mj-lt"/>
              <a:cs typeface="Arial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+mj-lt"/>
                <a:cs typeface="Arial"/>
              </a:rPr>
              <a:t>Oh, Hello!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293" r="47304" b="22319"/>
          <a:stretch/>
        </p:blipFill>
        <p:spPr>
          <a:xfrm>
            <a:off x="0" y="0"/>
            <a:ext cx="4458776" cy="5143500"/>
          </a:xfrm>
          <a:prstGeom prst="rect">
            <a:avLst/>
          </a:prstGeom>
        </p:spPr>
      </p:pic>
      <p:pic>
        <p:nvPicPr>
          <p:cNvPr id="4" name="Picture 3" descr="dark logo for slide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16" y="97930"/>
            <a:ext cx="1794931" cy="4066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7545587" y="4689183"/>
            <a:ext cx="1371965" cy="29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505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560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Introducing the Mobile Customer Advisory Team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7200" y="848610"/>
            <a:ext cx="8157541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dirty="0">
                <a:latin typeface="Calibri Light"/>
                <a:cs typeface="Calibri Light"/>
              </a:rPr>
              <a:t>The team includes mobile architects and developers who are experts in mobile app development in general and Xamarin in particular.</a:t>
            </a:r>
            <a:endParaRPr lang="en-US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379B3D7-D9E2-46B1-A7FE-0FB35E11196B}"/>
              </a:ext>
            </a:extLst>
          </p:cNvPr>
          <p:cNvGrpSpPr/>
          <p:nvPr/>
        </p:nvGrpSpPr>
        <p:grpSpPr>
          <a:xfrm>
            <a:off x="436691" y="2654456"/>
            <a:ext cx="1286563" cy="1640434"/>
            <a:chOff x="380989" y="2085909"/>
            <a:chExt cx="1098785" cy="145265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B5FCF20-29AF-4053-B1DE-A4FEACA09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989" y="2085909"/>
              <a:ext cx="1096474" cy="1175664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D8E273D-E35D-4CEF-B7EC-A6ABD5FCA5EE}"/>
                </a:ext>
              </a:extLst>
            </p:cNvPr>
            <p:cNvSpPr/>
            <p:nvPr/>
          </p:nvSpPr>
          <p:spPr>
            <a:xfrm>
              <a:off x="382494" y="3261566"/>
              <a:ext cx="1097280" cy="276999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Alex Blount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BBE829E-0021-9C41-9420-8C8FCCD41EB1}"/>
              </a:ext>
            </a:extLst>
          </p:cNvPr>
          <p:cNvGrpSpPr/>
          <p:nvPr/>
        </p:nvGrpSpPr>
        <p:grpSpPr>
          <a:xfrm>
            <a:off x="6105689" y="2654456"/>
            <a:ext cx="1113033" cy="1634816"/>
            <a:chOff x="7364186" y="1200150"/>
            <a:chExt cx="1284494" cy="1869034"/>
          </a:xfrm>
        </p:grpSpPr>
        <p:pic>
          <p:nvPicPr>
            <p:cNvPr id="5" name="Picture 6" descr="A person in a red shirt&#10;&#10;Description generated with very high confidence">
              <a:extLst>
                <a:ext uri="{FF2B5EF4-FFF2-40B4-BE49-F238E27FC236}">
                  <a16:creationId xmlns:a16="http://schemas.microsoft.com/office/drawing/2014/main" id="{E93ACF60-B165-46CF-B62D-222CFB8537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094" t="10943" r="22472" b="11321"/>
            <a:stretch/>
          </p:blipFill>
          <p:spPr>
            <a:xfrm>
              <a:off x="7364187" y="1200150"/>
              <a:ext cx="1284493" cy="186653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77EC72-A942-4F39-B878-77859EC844D4}"/>
                </a:ext>
              </a:extLst>
            </p:cNvPr>
            <p:cNvSpPr txBox="1"/>
            <p:nvPr/>
          </p:nvSpPr>
          <p:spPr>
            <a:xfrm>
              <a:off x="7364186" y="2792185"/>
              <a:ext cx="1281794" cy="276999"/>
            </a:xfrm>
            <a:prstGeom prst="rect">
              <a:avLst/>
            </a:prstGeom>
            <a:solidFill>
              <a:srgbClr val="002060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Dean Faizal</a:t>
              </a:r>
              <a:endParaRPr lang="en-US" sz="1200" dirty="0">
                <a:solidFill>
                  <a:schemeClr val="bg1"/>
                </a:solidFill>
                <a:cs typeface="Calibri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7CA6CE4-5597-4B4A-AA7F-CCC40CBC4DF0}"/>
              </a:ext>
            </a:extLst>
          </p:cNvPr>
          <p:cNvGrpSpPr/>
          <p:nvPr/>
        </p:nvGrpSpPr>
        <p:grpSpPr>
          <a:xfrm>
            <a:off x="7387873" y="2647019"/>
            <a:ext cx="1317674" cy="1640065"/>
            <a:chOff x="415709" y="2722724"/>
            <a:chExt cx="1291724" cy="1640065"/>
          </a:xfrm>
        </p:grpSpPr>
        <p:pic>
          <p:nvPicPr>
            <p:cNvPr id="9" name="Picture 9" descr="A person wearing a black shirt&#10;&#10;Description generated with very high confidence">
              <a:extLst>
                <a:ext uri="{FF2B5EF4-FFF2-40B4-BE49-F238E27FC236}">
                  <a16:creationId xmlns:a16="http://schemas.microsoft.com/office/drawing/2014/main" id="{A83E40EC-0038-4037-AE64-158746B8DB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9394" t="4923" r="23030" b="35077"/>
            <a:stretch/>
          </p:blipFill>
          <p:spPr>
            <a:xfrm>
              <a:off x="421809" y="2722724"/>
              <a:ext cx="1285624" cy="164006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6955579-EBCB-41FD-94FE-F3F99E4D7019}"/>
                </a:ext>
              </a:extLst>
            </p:cNvPr>
            <p:cNvSpPr txBox="1"/>
            <p:nvPr/>
          </p:nvSpPr>
          <p:spPr>
            <a:xfrm>
              <a:off x="415709" y="4085790"/>
              <a:ext cx="1281794" cy="276999"/>
            </a:xfrm>
            <a:prstGeom prst="rect">
              <a:avLst/>
            </a:prstGeom>
            <a:solidFill>
              <a:srgbClr val="002060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Alexey Strakh</a:t>
              </a:r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B7B672E-3E2F-DD45-8D48-61C5AC732409}"/>
              </a:ext>
            </a:extLst>
          </p:cNvPr>
          <p:cNvGrpSpPr/>
          <p:nvPr/>
        </p:nvGrpSpPr>
        <p:grpSpPr>
          <a:xfrm>
            <a:off x="4733929" y="2654456"/>
            <a:ext cx="1080210" cy="1640065"/>
            <a:chOff x="3372581" y="2922221"/>
            <a:chExt cx="1097637" cy="165110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5B69C9C-4E2F-1C4C-9409-717780BE0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72581" y="2922221"/>
              <a:ext cx="1097637" cy="138611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6F1209D-CDE4-9F4A-BC52-78DC3B52CC78}"/>
                </a:ext>
              </a:extLst>
            </p:cNvPr>
            <p:cNvSpPr/>
            <p:nvPr/>
          </p:nvSpPr>
          <p:spPr>
            <a:xfrm>
              <a:off x="3372938" y="4296330"/>
              <a:ext cx="1097280" cy="276999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Mike Parker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967A4F7-43C5-0744-BB32-E81978B12674}"/>
              </a:ext>
            </a:extLst>
          </p:cNvPr>
          <p:cNvGrpSpPr/>
          <p:nvPr/>
        </p:nvGrpSpPr>
        <p:grpSpPr>
          <a:xfrm>
            <a:off x="1961508" y="2654457"/>
            <a:ext cx="1079535" cy="1653566"/>
            <a:chOff x="7598832" y="2775517"/>
            <a:chExt cx="1282857" cy="197264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9F0B635-F3D7-1745-9019-9257BB482BA5}"/>
                </a:ext>
              </a:extLst>
            </p:cNvPr>
            <p:cNvSpPr/>
            <p:nvPr/>
          </p:nvSpPr>
          <p:spPr>
            <a:xfrm>
              <a:off x="7598832" y="4454427"/>
              <a:ext cx="1280160" cy="293732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Sweeky Satpathy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2AAE204-4431-5742-83F7-A7B52DFE5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1790" t="6665" r="19287" b="14966"/>
            <a:stretch/>
          </p:blipFill>
          <p:spPr>
            <a:xfrm>
              <a:off x="7601529" y="2775517"/>
              <a:ext cx="1280160" cy="167891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F055074-7979-994E-B28D-1F116F0EB33D}"/>
              </a:ext>
            </a:extLst>
          </p:cNvPr>
          <p:cNvGrpSpPr/>
          <p:nvPr/>
        </p:nvGrpSpPr>
        <p:grpSpPr>
          <a:xfrm>
            <a:off x="3315968" y="2654456"/>
            <a:ext cx="1220002" cy="1634816"/>
            <a:chOff x="380179" y="3365407"/>
            <a:chExt cx="1097280" cy="14822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F810801-2CA1-2A49-BA74-78897645DC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6213" t="3566" r="38045" b="9672"/>
            <a:stretch/>
          </p:blipFill>
          <p:spPr>
            <a:xfrm>
              <a:off x="380180" y="3365407"/>
              <a:ext cx="1097279" cy="1387586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E83CA76-7F0D-E141-B247-3F5E75E693FD}"/>
                </a:ext>
              </a:extLst>
            </p:cNvPr>
            <p:cNvSpPr/>
            <p:nvPr/>
          </p:nvSpPr>
          <p:spPr>
            <a:xfrm>
              <a:off x="380179" y="4570611"/>
              <a:ext cx="1097280" cy="276999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Ben Buttigieg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2744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Agenda for the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4242"/>
            <a:ext cx="8229600" cy="3567758"/>
          </a:xfrm>
        </p:spPr>
        <p:txBody>
          <a:bodyPr vert="horz" lIns="91440" tIns="45720" rIns="91440" bIns="45720" numCol="1" spcCol="0" rtlCol="0" anchor="t">
            <a:normAutofit/>
          </a:bodyPr>
          <a:lstStyle/>
          <a:p>
            <a:r>
              <a:rPr lang="en-US" dirty="0"/>
              <a:t>Introductions</a:t>
            </a:r>
          </a:p>
          <a:p>
            <a:r>
              <a:rPr lang="en-US" dirty="0" err="1"/>
              <a:t>FUNdamentals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Development and Architecture</a:t>
            </a:r>
          </a:p>
          <a:p>
            <a:r>
              <a:rPr lang="en-US" dirty="0"/>
              <a:t>Write Once, Run Everywhere* </a:t>
            </a:r>
          </a:p>
          <a:p>
            <a:pPr lvl="1"/>
            <a:r>
              <a:rPr lang="en-US" dirty="0" err="1">
                <a:latin typeface="Calibri Light"/>
                <a:cs typeface="Calibri Light"/>
              </a:rPr>
              <a:t>Xamarin.Forms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072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4242"/>
            <a:ext cx="8229600" cy="391813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Stack Overflow</a:t>
            </a:r>
          </a:p>
          <a:p>
            <a:pPr lvl="1"/>
            <a:r>
              <a:rPr lang="en-US" dirty="0"/>
              <a:t>Use Stack Overflow for questions about error messages, API usage, and other implementation questions. http://stackoverflow.com/</a:t>
            </a:r>
          </a:p>
          <a:p>
            <a:pPr lvl="2"/>
            <a:r>
              <a:rPr lang="en-US" dirty="0"/>
              <a:t>Questions tagged with Xamarin: </a:t>
            </a:r>
            <a:r>
              <a:rPr lang="en-US" dirty="0">
                <a:hlinkClick r:id="rId2"/>
              </a:rPr>
              <a:t>http://stackoverflow.com/questions/tagged/xamarin</a:t>
            </a:r>
            <a:r>
              <a:rPr lang="en-US" dirty="0"/>
              <a:t>  </a:t>
            </a:r>
          </a:p>
          <a:p>
            <a:pPr lvl="2"/>
            <a:r>
              <a:rPr lang="en-US" dirty="0"/>
              <a:t>Ask a new Xamarin question: </a:t>
            </a:r>
            <a:r>
              <a:rPr lang="en-US" dirty="0">
                <a:hlinkClick r:id="rId3"/>
              </a:rPr>
              <a:t>http://stackoverflow.com/questions/ask?tags=xamarin</a:t>
            </a:r>
            <a:r>
              <a:rPr lang="en-US" dirty="0"/>
              <a:t>  </a:t>
            </a:r>
          </a:p>
          <a:p>
            <a:r>
              <a:rPr lang="en-US" dirty="0"/>
              <a:t>Xamarin Forums</a:t>
            </a:r>
          </a:p>
          <a:p>
            <a:pPr lvl="1"/>
            <a:r>
              <a:rPr lang="en-US" dirty="0"/>
              <a:t>Use Xamarin Forums for questions on the platform, roadmap, and other general concerns and conversations. </a:t>
            </a:r>
            <a:r>
              <a:rPr lang="en-US" dirty="0">
                <a:hlinkClick r:id="rId4"/>
              </a:rPr>
              <a:t>https://forums.xamarin.com/</a:t>
            </a:r>
            <a:endParaRPr lang="en-US" dirty="0"/>
          </a:p>
          <a:p>
            <a:r>
              <a:rPr lang="en-US" dirty="0"/>
              <a:t>GitHub Issues</a:t>
            </a:r>
          </a:p>
          <a:p>
            <a:pPr lvl="1"/>
            <a:r>
              <a:rPr lang="en-US" dirty="0"/>
              <a:t>Use GitHub Issues to submit bug and issue reports for Xamarin products.</a:t>
            </a:r>
          </a:p>
          <a:p>
            <a:r>
              <a:rPr lang="en-US" dirty="0"/>
              <a:t>Bugzilla.xamarin.com</a:t>
            </a:r>
          </a:p>
          <a:p>
            <a:pPr lvl="1"/>
            <a:r>
              <a:rPr lang="en-US" dirty="0"/>
              <a:t>Use Bugzilla to search a read-only database of historical bug and issue reports for Xamarin products.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732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Complete setup (as necessary)</a:t>
            </a:r>
          </a:p>
        </p:txBody>
      </p:sp>
    </p:spTree>
    <p:extLst>
      <p:ext uri="{BB962C8B-B14F-4D97-AF65-F5344CB8AC3E}">
        <p14:creationId xmlns:p14="http://schemas.microsoft.com/office/powerpoint/2010/main" val="3815379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Confirm your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8824"/>
            <a:ext cx="8376458" cy="3939060"/>
          </a:xfrm>
        </p:spPr>
        <p:txBody>
          <a:bodyPr>
            <a:normAutofit fontScale="92500"/>
          </a:bodyPr>
          <a:lstStyle/>
          <a:p>
            <a:r>
              <a:rPr lang="en-US" dirty="0"/>
              <a:t>Set up MacBook or Mac Mini (or connect to </a:t>
            </a:r>
            <a:r>
              <a:rPr lang="en-US" dirty="0" err="1"/>
              <a:t>MacStadium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Install latest Visual Studio for Mac and </a:t>
            </a:r>
            <a:r>
              <a:rPr lang="en-US" dirty="0" err="1"/>
              <a:t>Xcode</a:t>
            </a:r>
            <a:endParaRPr lang="en-US" dirty="0"/>
          </a:p>
          <a:p>
            <a:r>
              <a:rPr lang="en-US" dirty="0"/>
              <a:t>For details about setting up your Windows machine, see </a:t>
            </a:r>
            <a:r>
              <a:rPr lang="en-US" sz="1700" dirty="0">
                <a:hlinkClick r:id="rId2"/>
              </a:rPr>
              <a:t>https://university.xamarin.com/resources/win-setup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Complete a custom installation of Visual Studio 2019</a:t>
            </a:r>
          </a:p>
          <a:p>
            <a:pPr lvl="1"/>
            <a:r>
              <a:rPr lang="en-US" dirty="0"/>
              <a:t>Xamarin</a:t>
            </a:r>
          </a:p>
          <a:p>
            <a:pPr lvl="1"/>
            <a:r>
              <a:rPr lang="en-US" dirty="0"/>
              <a:t>Android emulator</a:t>
            </a:r>
          </a:p>
          <a:p>
            <a:pPr lvl="1"/>
            <a:r>
              <a:rPr lang="en-US" dirty="0"/>
              <a:t>Download and install the </a:t>
            </a:r>
            <a:r>
              <a:rPr lang="en-US" dirty="0" err="1"/>
              <a:t>NUnit</a:t>
            </a:r>
            <a:r>
              <a:rPr lang="en-US" dirty="0"/>
              <a:t> Test Adapter 2.0</a:t>
            </a:r>
          </a:p>
          <a:p>
            <a:pPr lvl="2"/>
            <a:r>
              <a:rPr lang="en-US" dirty="0"/>
              <a:t>Within Visual Studio, click </a:t>
            </a:r>
            <a:r>
              <a:rPr lang="en-US" b="1" dirty="0"/>
              <a:t>Tools</a:t>
            </a:r>
            <a:r>
              <a:rPr lang="en-US" dirty="0"/>
              <a:t>, and then click </a:t>
            </a:r>
            <a:r>
              <a:rPr lang="en-US" b="1" dirty="0"/>
              <a:t>Extensions and Updates</a:t>
            </a:r>
            <a:r>
              <a:rPr lang="en-US" dirty="0"/>
              <a:t>. </a:t>
            </a:r>
          </a:p>
          <a:p>
            <a:pPr lvl="2"/>
            <a:r>
              <a:rPr lang="en-US" dirty="0"/>
              <a:t>In the </a:t>
            </a:r>
            <a:r>
              <a:rPr lang="en-US" b="1" dirty="0"/>
              <a:t>Extensions and Updates</a:t>
            </a:r>
            <a:r>
              <a:rPr lang="en-US" dirty="0"/>
              <a:t> dialog box, expand </a:t>
            </a:r>
            <a:r>
              <a:rPr lang="en-US" b="1" dirty="0"/>
              <a:t>Online</a:t>
            </a:r>
            <a:r>
              <a:rPr lang="en-US" dirty="0"/>
              <a:t>, search the Visual Studio Gallery for </a:t>
            </a:r>
            <a:r>
              <a:rPr lang="en-US" b="1" dirty="0" err="1"/>
              <a:t>NUnit</a:t>
            </a:r>
            <a:r>
              <a:rPr lang="en-US" dirty="0"/>
              <a:t>, and then click and download </a:t>
            </a:r>
            <a:r>
              <a:rPr lang="en-US" b="1" dirty="0" err="1"/>
              <a:t>NUnit</a:t>
            </a:r>
            <a:r>
              <a:rPr lang="en-US" b="1" dirty="0"/>
              <a:t> Test Adapter 2.0</a:t>
            </a:r>
            <a:r>
              <a:rPr lang="en-US" dirty="0"/>
              <a:t>.</a:t>
            </a:r>
          </a:p>
          <a:p>
            <a:pPr marL="57150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873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Confirm your setup, continued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7740"/>
            <a:ext cx="8229600" cy="387255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Pair Windows with a Mac host for iOS development</a:t>
            </a:r>
          </a:p>
          <a:p>
            <a:r>
              <a:rPr lang="en-US" dirty="0"/>
              <a:t>Set up Mac to use as a build host</a:t>
            </a:r>
          </a:p>
          <a:p>
            <a:r>
              <a:rPr lang="en-US" dirty="0"/>
              <a:t>Set up Visual Studio to use your Mac as a build host</a:t>
            </a:r>
          </a:p>
          <a:p>
            <a:r>
              <a:rPr lang="en-US" dirty="0"/>
              <a:t>Other things:</a:t>
            </a:r>
          </a:p>
          <a:p>
            <a:pPr lvl="1"/>
            <a:r>
              <a:rPr lang="en-US" dirty="0"/>
              <a:t>iOS simulator on Mac</a:t>
            </a:r>
          </a:p>
          <a:p>
            <a:pPr lvl="1"/>
            <a:r>
              <a:rPr lang="en-US" dirty="0"/>
              <a:t>Plug in iOS device to Mac</a:t>
            </a:r>
          </a:p>
          <a:p>
            <a:pPr lvl="1"/>
            <a:r>
              <a:rPr lang="en-US" dirty="0"/>
              <a:t>Visual Studio Emulator for Android</a:t>
            </a:r>
          </a:p>
          <a:p>
            <a:pPr lvl="1"/>
            <a:r>
              <a:rPr lang="en-US" dirty="0"/>
              <a:t>Plug in Android device to Windows PC</a:t>
            </a:r>
          </a:p>
          <a:p>
            <a:pPr lvl="1"/>
            <a:r>
              <a:rPr lang="en-US" dirty="0"/>
              <a:t>Update Android SDKs</a:t>
            </a:r>
          </a:p>
          <a:p>
            <a:pPr lvl="1"/>
            <a:r>
              <a:rPr lang="en-US" dirty="0"/>
              <a:t>Troubleshoot Android installation (as needed)</a:t>
            </a:r>
          </a:p>
          <a:p>
            <a:pPr lvl="1"/>
            <a:r>
              <a:rPr lang="en-US" dirty="0"/>
              <a:t>Troubleshoot running the Android Emulator on newer Windows machines</a:t>
            </a:r>
          </a:p>
        </p:txBody>
      </p:sp>
    </p:spTree>
    <p:extLst>
      <p:ext uri="{BB962C8B-B14F-4D97-AF65-F5344CB8AC3E}">
        <p14:creationId xmlns:p14="http://schemas.microsoft.com/office/powerpoint/2010/main" val="3138348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Icebreaker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164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/>
              <a:t>Coding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57200" y="1402886"/>
            <a:ext cx="5429624" cy="3096285"/>
          </a:xfrm>
        </p:spPr>
        <p:txBody>
          <a:bodyPr>
            <a:normAutofit/>
          </a:bodyPr>
          <a:lstStyle/>
          <a:p>
            <a:pPr marL="0" indent="0"/>
            <a:r>
              <a:rPr lang="en-US" sz="2600">
                <a:latin typeface="Calibri Light"/>
                <a:cs typeface="Arial"/>
              </a:rPr>
              <a:t>Download data from the following </a:t>
            </a:r>
            <a:r>
              <a:rPr lang="en-US" sz="2600" dirty="0" err="1">
                <a:latin typeface="Calibri Light"/>
                <a:cs typeface="Arial"/>
              </a:rPr>
              <a:t>url</a:t>
            </a:r>
            <a:r>
              <a:rPr lang="en-US" sz="2600" dirty="0">
                <a:latin typeface="Calibri Light"/>
                <a:cs typeface="Arial"/>
              </a:rPr>
              <a:t> </a:t>
            </a:r>
            <a:r>
              <a:rPr lang="en-US" sz="2600">
                <a:latin typeface="Calibri Light"/>
                <a:cs typeface="Arial"/>
              </a:rPr>
              <a:t>and display it in a list:</a:t>
            </a:r>
            <a:endParaRPr lang="en-US" sz="2600"/>
          </a:p>
          <a:p>
            <a:pPr marL="0" indent="0"/>
            <a:r>
              <a:rPr lang="en-US" sz="2600" dirty="0">
                <a:latin typeface="Calibri Light"/>
                <a:cs typeface="Calibri Light"/>
                <a:hlinkClick r:id="rId3"/>
              </a:rPr>
              <a:t>https://dl.dropboxusercontent.com/s/cv75h76pv9su7l4/songs-small.json</a:t>
            </a:r>
            <a:endParaRPr lang="en-US"/>
          </a:p>
          <a:p>
            <a:pPr marL="0" indent="0"/>
            <a:endParaRPr lang="en-US" sz="2600"/>
          </a:p>
          <a:p>
            <a:pPr marL="0" indent="0"/>
            <a:endParaRPr lang="en-US" sz="2600" dirty="0"/>
          </a:p>
        </p:txBody>
      </p:sp>
      <p:pic>
        <p:nvPicPr>
          <p:cNvPr id="4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12BA4A8-174D-4083-8912-9BE63FEA6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3752" y="715674"/>
            <a:ext cx="190125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3894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c8e759ee-052b-4afa-8d49-c6ef6abe8e0d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05E5D475D7BC4F92CA0FAF2ED82551" ma:contentTypeVersion="9" ma:contentTypeDescription="Create a new document." ma:contentTypeScope="" ma:versionID="d403f172f39257189f38e07116844ecb">
  <xsd:schema xmlns:xsd="http://www.w3.org/2001/XMLSchema" xmlns:xs="http://www.w3.org/2001/XMLSchema" xmlns:p="http://schemas.microsoft.com/office/2006/metadata/properties" xmlns:ns2="c8e759ee-052b-4afa-8d49-c6ef6abe8e0d" targetNamespace="http://schemas.microsoft.com/office/2006/metadata/properties" ma:root="true" ma:fieldsID="4486dece9645b397a000586bb2f45006" ns2:_="">
    <xsd:import namespace="c8e759ee-052b-4afa-8d49-c6ef6abe8e0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e759ee-052b-4afa-8d49-c6ef6abe8e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d0cc1922-6699-4a3f-ac8d-526aac4c9026"/>
    <ds:schemaRef ds:uri="c8e759ee-052b-4afa-8d49-c6ef6abe8e0d"/>
  </ds:schemaRefs>
</ds:datastoreItem>
</file>

<file path=customXml/itemProps3.xml><?xml version="1.0" encoding="utf-8"?>
<ds:datastoreItem xmlns:ds="http://schemas.openxmlformats.org/officeDocument/2006/customXml" ds:itemID="{FE52578F-1F0E-47FE-B754-C86C77C589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8e759ee-052b-4afa-8d49-c6ef6abe8e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29945</TotalTime>
  <Words>467</Words>
  <Application>Microsoft Macintosh PowerPoint</Application>
  <PresentationFormat>On-screen Show (16:9)</PresentationFormat>
  <Paragraphs>62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Helvetica Light</vt:lpstr>
      <vt:lpstr>Wingdings</vt:lpstr>
      <vt:lpstr>1_Office Theme</vt:lpstr>
      <vt:lpstr>PowerPoint Presentation</vt:lpstr>
      <vt:lpstr>Introducing the Mobile Customer Advisory Team</vt:lpstr>
      <vt:lpstr>Agenda for the training</vt:lpstr>
      <vt:lpstr>Resources</vt:lpstr>
      <vt:lpstr>PowerPoint Presentation</vt:lpstr>
      <vt:lpstr>Confirm your setup</vt:lpstr>
      <vt:lpstr>Confirm your setup, continued</vt:lpstr>
      <vt:lpstr>PowerPoint Presentation</vt:lpstr>
      <vt:lpstr>Coding exercise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Bridge Partners</dc:creator>
  <cp:lastModifiedBy>Alexey Strakh</cp:lastModifiedBy>
  <cp:revision>152</cp:revision>
  <dcterms:modified xsi:type="dcterms:W3CDTF">2019-08-02T00:12:22Z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0x0101003F05E5D475D7BC4F92CA0FAF2ED82551</vt:lpwstr>
  </property>
  <property fmtid="{D5CDD505-2E9C-101B-9397-08002B2CF9AE}" pid="3" name="_dlc_DocIdItemGuid">
    <vt:lpwstr>67b59f3b-2d76-441d-9604-597fe129eb44</vt:lpwstr>
  </property>
</Properties>
</file>